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9" r:id="rId2"/>
    <p:sldId id="267" r:id="rId3"/>
    <p:sldId id="259" r:id="rId4"/>
    <p:sldId id="430" r:id="rId5"/>
    <p:sldId id="427" r:id="rId6"/>
    <p:sldId id="256" r:id="rId7"/>
    <p:sldId id="412" r:id="rId8"/>
    <p:sldId id="418" r:id="rId9"/>
    <p:sldId id="401" r:id="rId10"/>
    <p:sldId id="417" r:id="rId11"/>
    <p:sldId id="404" r:id="rId12"/>
    <p:sldId id="419" r:id="rId13"/>
    <p:sldId id="423" r:id="rId14"/>
    <p:sldId id="262" r:id="rId15"/>
    <p:sldId id="260" r:id="rId16"/>
    <p:sldId id="261" r:id="rId17"/>
    <p:sldId id="306" r:id="rId18"/>
    <p:sldId id="422" r:id="rId19"/>
    <p:sldId id="431" r:id="rId20"/>
    <p:sldId id="420" r:id="rId21"/>
    <p:sldId id="421" r:id="rId22"/>
    <p:sldId id="258" r:id="rId23"/>
    <p:sldId id="264" r:id="rId24"/>
    <p:sldId id="432" r:id="rId25"/>
    <p:sldId id="270" r:id="rId26"/>
    <p:sldId id="263" r:id="rId27"/>
    <p:sldId id="265" r:id="rId28"/>
    <p:sldId id="428" r:id="rId29"/>
    <p:sldId id="4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7"/>
    <p:restoredTop sz="94694"/>
  </p:normalViewPr>
  <p:slideViewPr>
    <p:cSldViewPr snapToGrid="0">
      <p:cViewPr varScale="1">
        <p:scale>
          <a:sx n="121" d="100"/>
          <a:sy n="121"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4:34:32.429"/>
    </inkml:context>
    <inkml:brush xml:id="br0">
      <inkml:brushProperty name="width" value="0.1" units="cm"/>
      <inkml:brushProperty name="height" value="0.1" units="cm"/>
      <inkml:brushProperty name="color" value="#E71224"/>
    </inkml:brush>
  </inkml:definitions>
  <inkml:trace contextRef="#ctx0" brushRef="#br0">7033 399 24575,'-13'-7'0,"1"2"0,-8 0 0,-1 4 0,-7-3 0,1 4 0,-15-6 0,20 4 0,-7-4 0,22 3 0,-2 2 0,2-2 0,-25-10 0,17 7 0,-15-8 0,18 12 0,2 2 0,0 0 0,-9-5 0,8 2 0,-8-2 0,-8-18 0,4 14 0,-26-18 0,18 13 0,-24-1 0,10-8 0,0 9 0,-11-6 0,25 10 0,-4 2 0,9 0 0,15 4 0,-29-14 0,28 12 0,-41-13 0,38 17 0,-24-9 0,4 10 0,-10-9 0,-28 8 0,-3-5 0,0-6 0,3 10 0,15-16 0,19 17 0,0-5 0,24 5 0,-11 1 0,12-5 0,-5 6 0,6-3 0,-6 3 0,4 0 0,-38 0 0,11 0 0,-31 0 0,1 0 0,9 0 0,-23 0 0,24 0 0,-11 0 0,14 0 0,21 0 0,-15 0 0,28 0 0,-10 0 0,9 0 0,5 0 0,-7 0 0,7 0 0,-19 0 0,16 0 0,-18 0 0,1 0 0,9 0 0,-9 0 0,-1 0 0,-16 0 0,-18 0 0,-14 0-770,0 0 770,38 0 0,0 0 0,-41 0 0,41 0 0,0 0 0,-24 0-306,-10 0 306,10 0 0,0 0 0,24 0 0,12 0 0,5 0 0,4 4 758,-11-3-758,15 11 318,-1-10-318,0 11 0,0-12 0,-13 3 0,-4 2 0,-14-4 0,14 9 0,-24-10 0,34 3 0,-34 9 0,38-10 0,-11 14 0,14-16 0,-13 3 0,-18 4 0,-3-6 0,-11 6 0,35-8 0,-2 0 0,26 3 0,-6-2 0,8 2 0,-1 2 0,0-3 0,1 3 0,-21 2 0,-6 1 0,-19 7 0,-1-1 0,0 8 0,-14-13 0,-3 12 0,0-19 0,-10 6 0,38-3 0,-22-4 0,39 11 0,-4-7 0,19 4 0,4-6 0,5-1 0,-12-1 0,1 2 0,-24-3 0,-3 6 0,-27 4 0,10 5 0,3-5 0,3-4 0,25-6 0,-4 0 0,-4 7 0,21-6 0,-15 6 0,20-7 0,-6 4 0,7-3 0,-13 3 0,7 0 0,-3-3 0,-19 16 0,22-13 0,-15 9 0,13-13 0,6 3 0,-5-3 0,6 6 0,-6-5 0,7 1 0,-6 1 0,-13 11 0,14-5 0,-17 5 0,22-9 0,-8 0 0,-1 7 0,0-3 0,-32 8 0,32-9 0,-47 13 0,44-15 0,-11 10 0,18-12 0,-1 3 0,9 0 0,-7 1 0,10-2 0,-1 0 0,1 1 0,0 2 0,0-2 0,2 2 0,1 0 0,0-2 0,3 2 0,-9 0 0,8-2 0,-7 5 0,3 5 0,-12 17 0,4-9 0,-10 15 0,11-19 0,-3 0 0,6 5 0,2-15 0,3 15 0,4 6 0,0-8 0,0 30 0,0-30 0,-6 32 0,4-25 0,-5 24 0,7-23 0,0 37 0,0-21 0,0 25 0,0-35 0,0 16 0,0-16 0,0 0 0,0 16 0,0-2 0,0 24 0,8 14 0,10 0 0,1-14 0,6 10 0,-9-24 0,1-3 0,-2-3 0,-5-25 0,0 4 0,-10-16 0,3-9 0,-3-1 0,0 0 0,7 21 0,-6-5 0,6 16 0,6 1 0,-6-11 0,10 4 0,-12-9 0,-2-14 0,0 3 0,-3-8 0,3 2 0,-3-2 0,0 2 0,0 7 0,0-5 0,0 15 0,0-11 0,0 1 0,0 3 0,0-10 0,3 6 0,0-8 0,1-1 0,4 3 0,-1-2 0,3-1 0,-1 0 0,-2-5 0,2 2 0,0 2 0,1-1 0,9 3 0,-8-5 0,16 3 0,-16-2 0,5 2 0,-7 4 0,-2-8 0,2 7 0,7-3 0,-5 2 0,6-2 0,-5 3 0,-5-7 0,2 8 0,-3-6 0,3 4 0,8 4 0,4-2 0,0 3 0,19 0 0,-22-5 0,22 8 0,-29-10 0,8 6 0,-12-10 0,2 5 0,7-1 0,2 7 0,37 2 0,-6 2 0,37 10 0,-34-11 0,0 0-659,31 12 659,-19-7 0,-1-1 0,3-1-169,20 1 169,-13-4 0,-34-13 0,7 6 0,-36-8 0,23 6 653,-15-4-653,22 4 175,-26-6-175,5 0 0,-9 0 0,-1 0 0,21 0 0,5 0 0,24 0 0,0 0 0,13 0 0,-9 0 0,9 0 0,-13 0 0,-21 0 0,16 0 0,-39 0 0,24 0 0,-27 0 0,14 0 0,-12 0 0,3 0 0,1 0 0,-9 0 0,10-3 0,11-4 0,-6-1 0,32-6 0,-11 1 0,14 5 0,-1 2 0,15 6 0,3 0 0,-14 0 0,-16 0 0,-30 0 0,-10 0 0,10 0 0,16 0 0,-1 0 0,25 0 0,-25 0 0,10 0 0,1 0 0,-17 0 0,8 0 0,-14 0 0,16 0 0,10-7 0,27 5 0,-9-4 0,9 6 0,-27 0 0,-3 0 0,-21 0 0,-2 0 0,-6 0 0,-3 0 0,22 0 0,4 0 0,36 0 0,18 0-1279,-33 0 0,7 0 1279,1 0 0,7 0 0,-2 0 0,21 0 0,1 0 0,-17 0 0,2 0 0,-5 0-312,0 0 1,-6 0 311,-12 0 0,-5 0 0,10 0 0,-27 0 0,-16 0 0,-7 0 2469,22 0-2469,21 0 0,24 0 0,-19 0 0,3 0-144,2 0 1,0 0 143,0 0 0,1 0 0,3 0 0,-1 0 0,28 0 0,-24 3 0,-25-3 0,-32 3 0,-2-3 0,3 0 0,6 0 999,-7 0-999,13 0 0,-16 0 0,7 0 0,-10 0 0,3 0 0,1 0 0,9 0 0,2 0 0,21 0 0,17 0 0,17 0 0,0-6 0,-18-4 0,-23 1 0,-15 1 0,-11 5 0,0 3 0,1-3 0,-3 0 0,11 2 0,0-2 0,24-3 0,-11 4 0,38-20 0,-43 18 0,40-12 0,-51 13 0,25-2 0,-28 1 0,6-3 0,13-6 0,-7 2 0,11-3 0,-9 2 0,9-3 0,-11 1 0,16-4 0,-28 11 0,6-1 0,-13 2 0,6-3 0,-7 2 0,5-2 0,0 0 0,-2 2 0,2-2 0,-2 2 0,4-8 0,-3 6 0,6-10 0,-4 9 0,10-23 0,-3 9 0,31-37 0,-8 8 0,-2 0 0,2-5-372,-10 14 0,-2-1 372,2-9 0,0 1 0,3 5 0,-3 4 0,-8-5 0,38-31 0,-51 57 0,19-22 0,-21 33 0,13-30 0,5-9 0,11-7 0,-7 3 0,1-4 0,-1 11 0,-4 4 0,3-8 0,14-31 0,-26 52 744,1-4-744,-8 9 0,3 5 0,-6 3 0,2 2 0,-8 10 0,0-24 0,0 18 0,0-41 0,0 41 0,0-41 0,3 38 0,2-25 0,-1 13 0,3 8 0,-7-3 0,3 13 0,-3 2 0,0-2 0,0 3 0,0-3 0,0-1 0,0-3 0,0-6 0,0-2 0,0 0 0,0 1 0,0 11 0,0-3 0,0 5 0,0-5 0,-3 5 0,0-5 0,-3 2 0,-1-3 0,4 1 0,0-1 0,0 3 0,0 1 0,-1 0 0,-4-1 0,4-2 0,-5 2 0,5-2 0,-2 2 0,0-2 0,2 2 0,-6-9 0,9 11 0,-6-11 0,7 12 0,-3-2 0,0 3 0,-10-6 0,7 4 0,-9-6 0,11 7 0,-23-32 0,15 26 0,-15-25 0,18 28 0,2 0 0,-2 1 0,0 5 0,-1-4 0,-10 2 0,6-3 0,-2 1 0,-17-8 0,21 7 0,-20-5 0,25 9 0,-5 4 0,-5-6 0,-4-2 0,-7 2 0,-13-7 0,16 9 0,-8-5 0,20 4 0,4 0 0,0-1 0,-1 4 0,1-6 0,-25 8 0,17-10 0,-23 5 0,26 0 0,-6-1 0,10 3 0,-1 1 0,1 0 0,-10 3 0,-14 0 0,2 0 0,-9 0 0,13 0 0,10 0 0,-1 0 0,9 0 0,-9 4 0,-2-3 0,-7 3 0,7-4 0,2 0 0,9 0 0,1 0 0,5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1:12.859"/>
    </inkml:context>
    <inkml:brush xml:id="br0">
      <inkml:brushProperty name="width" value="0.1" units="cm"/>
      <inkml:brushProperty name="height" value="0.1" units="cm"/>
      <inkml:brushProperty name="color" value="#E71224"/>
    </inkml:brush>
  </inkml:definitions>
  <inkml:trace contextRef="#ctx0" brushRef="#br0">2895 192 24575,'-22'0'0,"-8"0"0,-18 0 0,-8 0 0,-9 0 0,-7 0 0,-3 0 0,-7 0 0,0 0 0,1 0 0,11 0 0,7 0 0,8 0 0,7 0 0,2 0 0,8 0 0,3 0 0,6 0 0,2 0 0,0 0 0,-3 0 0,-1 0 0,0 0 0,3 0 0,-2 0 0,11 0 0,-7 0 0,7 0 0,-6 0 0,-1 0 0,-1-2 0,1-2 0,0 1 0,1 0 0,4 2 0,2 1 0,1 0 0,0 0 0,-3 0 0,-2 0 0,0 0 0,0 0 0,0 0 0,0 0 0,-2 0 0,-1 0 0,-3 0 0,-1 0 0,-4 0 0,-1 0 0,4 0 0,5 0 0,3 0 0,0 0 0,-1 0 0,-3 0 0,-4 0 0,12 0 0,-3 0 0,9 0 0,4 0 0,-8 0 0,5 0 0,-2 0 0,-1 0 0,2 0 0,2 0 0,2 0 0,-1 0 0,0 0 0,0 0 0,-2 0 0,0 0 0,-1 3 0,-3 0 0,3 4 0,-8-1 0,8 1 0,-13 2 0,4 0 0,-4 1 0,-2 2 0,13-7 0,-1 0 0,7-2 0,-4 1 0,-2 2 0,-4 3 0,-1 1 0,0 5 0,-3 1 0,-1 3 0,-2 4 0,0-3 0,0 3 0,0-3 0,2 0 0,3 0 0,5-1 0,1 3 0,7-10 0,-1 6 0,4-4 0,-2 7 0,-1 4 0,-2 5 0,-1 3 0,-3 2 0,2 3 0,-1-1 0,0 2 0,-1 0 0,0-2 0,3-2 0,5-4 0,3-3 0,3-7 0,0-6 0,0-3 0,0-3 0,0 0 0,0 3 0,4-1 0,8-1 0,7 0 0,6-3 0,4 1 0,12 1 0,10-1 0,12 3 0,5-3 0,-8 0 0,-2-1 0,-8-3 0,1-1 0,8-3 0,1 0 0,3 0 0,-1 0 0,-3 0 0,3 0 0,8 0 0,7-2 0,13-8 0,-41 3 0,1-2 0,3-2 0,1-1 0,6-1 0,0 0 0,3 0 0,1 1 0,1-1 0,0 1 0,-3 2 0,-2 2 0,-7 0 0,-2 1 0,31-1 0,-20 3 0,-16-1 0,-5 3 0,-6-1 0,-1 2 0,0 2 0,-2-3 0,2-1 0,2-2 0,5-3 0,5-1 0,7-3 0,3 1 0,7 0 0,5 0 0,5 3 0,4 2 0,-5 0 0,-4 3 0,-10-4 0,-8 1 0,-7 1 0,-9-2 0,-1 1 0,1-2 0,4-2 0,4 0 0,-3-1 0,-2 2 0,-2 0 0,-5-1 0,0 0 0,-3-2 0,2-2 0,2-2 0,-1 0 0,-1 3 0,-9 2 0,-7 0 0,-1-4 0,-9 4 0,2-8 0,-5 2 0,0-6 0,0-6 0,0-2 0,-2-3 0,-5 1 0,-8 6 0,-4 4 0,-4 6 0,1 4 0,2 2 0,-3 1 0,-3 1 0,-6 1 0,-6-2 0,-4 0 0,0-4 0,3 1 0,5 3 0,4 2 0,4-1 0,0 3 0,-4 2 0,12 2 0,-4 3 0,14 0 0,-4 0 0,-2 0 0,-4 0 0,-5 0 0,0 0 0,0 0 0,1 0 0,9 0 0,-2 0 0,7 0 0,-1 0 0,-1 0 0,-4 0 0,-3 0 0,4 0 0,-3 0 0,13-6 0,0-17 0,8-17 0,10-20 0,-6 23 0,5 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1:22.610"/>
    </inkml:context>
    <inkml:brush xml:id="br0">
      <inkml:brushProperty name="width" value="0.1" units="cm"/>
      <inkml:brushProperty name="height" value="0.1" units="cm"/>
      <inkml:brushProperty name="color" value="#E71224"/>
    </inkml:brush>
  </inkml:definitions>
  <inkml:trace contextRef="#ctx0" brushRef="#br0">1 1396 24575,'24'0'0,"-9"0"0,4-2 0,-5-7 0,18-10 0,14-9 0,16-8 0,10-6 0,6 3 0,4 0 0,-5 9 0,-9 4 0,-14 4 0,-8 0 0,-4 1 0,2-3 0,1-5 0,0 0 0,-4-2 0,-5 4 0,-5 0 0,-3 1 0,-2-1 0,3 1 0,2-1 0,6 0 0,8-4 0,10-5 0,8-5 0,0 0 0,-4 1 0,-4 4 0,1 3 0,3 0 0,5 4 0,-4 0 0,-7 1 0,-8 4 0,-8 3 0,-3 1 0,1-3 0,0-5 0,3-3 0,-2 0 0,-7 6 0,-5 7 0,-8 5 0,-3 3 0,2 0 0,1-5 0,1 0 0,1 1 0,-7 3 0,4 1 0,-4 1 0,6-4 0,3 0 0,-1 3 0,-5 0 0,-12 5 0,-2 2 0,-6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1:25.727"/>
    </inkml:context>
    <inkml:brush xml:id="br0">
      <inkml:brushProperty name="width" value="0.1" units="cm"/>
      <inkml:brushProperty name="height" value="0.1" units="cm"/>
      <inkml:brushProperty name="color" value="#E71224"/>
    </inkml:brush>
  </inkml:definitions>
  <inkml:trace contextRef="#ctx0" brushRef="#br0">1 933 24575,'0'-13'0,"0"-2"0,6-1 0,5-5 0,11-13 0,15-16 0,15-12 0,9-10 0,-4 6 0,-11 10 0,-13 11 0,-5 11 0,-1-2 0,4-2 0,4-8 0,2-1 0,-3 8 0,-6 7 0,-8 12 0,-3 1 0,0-1 0,3-5 0,1-5 0,-2 0 0,-1 1 0,-10 10 0,-1 5 0,-7 12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1:29.060"/>
    </inkml:context>
    <inkml:brush xml:id="br0">
      <inkml:brushProperty name="width" value="0.1" units="cm"/>
      <inkml:brushProperty name="height" value="0.1" units="cm"/>
      <inkml:brushProperty name="color" value="#E71224"/>
    </inkml:brush>
  </inkml:definitions>
  <inkml:trace contextRef="#ctx0" brushRef="#br0">1 410 24575,'9'0'0,"5"0"0,2 0 0,7-7 0,3-1 0,1 0 0,0 2 0,0 3 0,4 0 0,4-4 0,3 1 0,-1 2 0,-4 0 0,-3 1 0,-4-2 0,3-2 0,1 0 0,4 0 0,0 0 0,-2 0 0,-2 0 0,-2 1 0,-2 2 0,0 1 0,1 0 0,-1-5 0,0-2 0,1-2 0,-1 2 0,0-1 0,1 1 0,2-5 0,2-2 0,0-1 0,-1 0 0,-6 5 0,-2 1 0,-5 2 0,-3 4 0,-5 1 0,-1 2 0,-2 0 0,0 0 0,0-3 0,2-2 0,3 0 0,1-1 0,1-3 0,-3 5 0,0-3 0,-4 7 0,2-3 0,-2-1 0,1 0 0,-1-1 0,-1 2 0,-2 2 0,-3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23:33.489"/>
    </inkml:context>
    <inkml:brush xml:id="br0">
      <inkml:brushProperty name="width" value="0.1" units="cm"/>
      <inkml:brushProperty name="height" value="0.1" units="cm"/>
      <inkml:brushProperty name="color" value="#E71224"/>
    </inkml:brush>
  </inkml:definitions>
  <inkml:trace contextRef="#ctx0" brushRef="#br0">1 455 24575,'9'-6'0,"0"-1"0,1 4 0,-3 0 0,2 3 0,-3-3 0,24 3 0,-9-7 0,21 6 0,-14-4 0,-7 5 0,5 0 0,-12 0 0,5 0 0,1 0 0,15 0 0,23 0 0,18 0 0,14 0-589,0 0 589,0 0 0,-14 0 0,-24 0 0,-12 0 0,-29 0 0,5 0 0,14 0 0,-18 0 589,27 0-589,-27 0 0,7 3 0,-6-2 0,6 2 0,-8-3 0,8 5 0,-9-3 0,0 3 0,-1-5 0,7 4 0,2-2 0,23 8 0,-9-8 0,9 4 0,1 1 0,3-6 0,14 19 0,-14-13 0,24 16 0,-21-17 0,11 6 0,-17-11 0,-15 3 0,1-4 0,0 0 0,14 0 0,-11 0 0,24 0 0,-24 0 0,25 0 0,-25 8 0,4-6 0,-13 9 0,-9-10 0,3 2 0,-7-3 0,1 3 0,-4-3 0,0 3 0,0-3 0,10 0 0,3 0 0,8 0 0,29 0 0,-22 0 0,36 0 0,-25 7 0,13-6 0,-19 6 0,1-7 0,-26 0 0,12 0 0,-15 0 0,5 0 0,-9 0 0,2 0 0,21 0 0,-6 0 0,59 0 0,-17 0 0,-9 0 0,3 0-320,-6 0 1,0 0 319,0 0 0,-1 0 0,36 0 0,-30 0 0,-17 0 0,-1 0 0,-9 0 0,2 0 0,-8 0 639,-4 0-639,-1 0 0,18 0 0,-14 0 0,16 0 0,1 0 0,3 0 0,28 0 0,-11 0 0,-13 0 0,2 0-473,42 0 473,-40 0 0,1 0 0,6 0 0,-2 0 0,35 0 0,-3 0 0,-31 0 0,-25 0 0,6 0 0,-15 0 0,30 0 0,-10 0 473,28 0-473,-11 0 0,24 0 0,-37 0 0,6 0 0,-27 0 0,-10 0 0,-2 0 0,-10-3 0,10 2 0,2-10 0,10 9 0,14-6 0,17 0 0,17 6 0,-14-10 0,7 11 0,-10-11 0,-11 10 0,1-6 0,-23-1 0,-14 7 0,27-6 0,-24 8 0,38-6 0,-1 4 0,24-12 0,-24 12 0,0 2-1138,41-16 1138,-22 4 0,3 1 0,-3 5 0,0-1 0,1-4 0,-3 2 0,-15 8 0,-4 2 0,33-1 0,-55 0 0,19 0 0,-35 0 0,8 0 0,-9 0 1138,28 0-1138,-17 0 0,47 0 0,-21 0 0,8 4 0,2 2 0,25-4 0,7 12 0,-21-7 0,-37-1 0,2 6 0,-14-10 0,-8 6 0,8-7 0,-6 4 0,12-4 0,-5 2 0,7-3 0,0 4 0,-1-3 0,1 3 0,-10-4 0,11 0 0,-20 0 0,10 0 0,10 0 0,-7 0 0,20 8 0,-1 1 0,32 1 0,-8 3 0,-14-12 0,-1-1 0,12 7 0,-3-7 0,-25 0 0,-17 0 0,-8 0 0,-3 0 0,4 0 0,-1 0 0,24 0 0,20 8 0,36 3-679,-37 3 0,3 0 679,12-7 0,1-1 0,2 8 0,-2 0 0,-12-9 0,-1-1 0,5 1 0,-7 1 0,-11 6 0,5-10 0,-34 3 0,20-11 0,19 4 0,10-4 0,-13 5 0,2 2 610,43-1-610,-35 0 0,2 0 0,-6 0 0,-3 0 0,38-7 0,-31 5 0,-27-4 0,-16 6 0,-10 0 0,10 0 0,2 0 748,24 0-748,17 0 0,-2 0 0,3 0 0,26 0 0,8 0 0,-40 0 0,-30 0 0,11 0 0,-19 0 0,-4 0 0,-2 0 0,23 0 0,5 0 0,35 0 0,-24 0 0,33 0 0,-19 0 0,-1 0 0,-13 0 0,-23 0 0,-15 0 0,5 0 0,-7 0 0,1 0 0,23-7 0,-8-3 0,30-5 0,-24 5 0,11 0 0,-1 2 0,4-11 0,-9 7 0,-4-2 0,-25 8 0,2 3 0,0-6 0,1 2 0,3-2 0,-3 2 0,8-4 0,-9 3 0,7-4 0,-10 9 0,0-3 0,1 3 0,2-6 0,-2 2 0,2-2 0,0-1 0,-2 3 0,-1-2 0,5-7 0,-6 8 0,8-18 0,-9 15 0,0-6 0,3-15 0,-6 20 0,6-21 0,-7 26 0,0-2 0,0 3 0,0-10 0,6 5 0,-5-9 0,5 8 0,-6 2 0,0-9 0,0 8 0,0-6 0,0 5 0,0 5 0,0-2 0,0 3 0,0 0 0,0-1 0,0 1 0,0 0 0,0-4 0,0 3 0,0-2 0,0 3 0,0 3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23:40.673"/>
    </inkml:context>
    <inkml:brush xml:id="br0">
      <inkml:brushProperty name="width" value="0.1" units="cm"/>
      <inkml:brushProperty name="height" value="0.1" units="cm"/>
      <inkml:brushProperty name="color" value="#E71224"/>
    </inkml:brush>
  </inkml:definitions>
  <inkml:trace contextRef="#ctx0" brushRef="#br0">1 1 24575,'9'0'0,"1"3"0,-4 0 0,0 3 0,-2 1 0,1-1 0,-4 0 0,2 10 0,-3-4 0,0 4 0,0 3 0,0-10 0,0 6 0,0-5 0,0-3 0,0 2 0,0-3 0,0 3 0,0-2 0,0 2 0,0-2 0,0-1 0,0 0 0,0 0 0,0 1 0,0-1 0,0 3 0,0-2 0,-3 2 0,2-2 0,-2 2 0,3-2 0,0 2 0,0-3 0,0 3 0,0-2 0,0 2 0,0-2 0,0 2 0,0-2 0,0 2 0,0-3 0,0 3 0,0-2 0,0 2 0,0-2 0,0 2 0,0-2 0,0 2 0,0-3 0,0-2 0,0-2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5T20:37:08.74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13342 1020,'-43'-11,"-20"-12,-9 13,-20-19,37 19,-1 2,-40-7,36 4,-1 0,-1 5,0 1,-2-3,-1-1,-2-3,-2 2,-3 8,1 0,12-8,-1-1,-11 2,-1 1,9-2,0 1,-9 0,-2 1,-1 5,1-1,5-7,0 0,-4 9,3-1,12-15,-1-1,-16 13,-3 1,3-11,-1-1,1 7,-1 1,-6 1,1-2,16-2,2 2,-5 8,-1 0,2-8,1-3,3 4,0 1,-5 3,0-1,4-2,2 1,-1 4,2-1,9-3,0-2,-4 1,1-1,-19-7,-23 2,45 7,-15-1,-20 3,29 2,-2 0,0 2,-1 0,-7-2,4 0,-18 3,-17 0,15 0,2 0,-4 0,24 0,-27-14,7 4,0-11,13 7,-18 0,23 7,15-4,-1 1,-42 6,-2-9,43 12,1 2,-42-1,37 0,-1 0,3-4,0 1,-8 2,-2 0,1-2,1-1,3-4,-1 1,-2 6,-1-1,5-8,0-2,-5 3,0 1,9 3,0-1,-3-6,1 2,-36 8,-1-18,42 14,-1 1,-43-10,44 4,-2 1,-8 4,-1 1,8-2,-2-1,-21-5,-2 2,4 9,0 0,-1-9,-1-1,-7 10,0 2,9-4,0 1,0 3,0 0,-5-8,2 0,7 6,1 0,0-6,2 0,10 8,1 0,-6 0,2 0,-36 0,25 0,0 0,-19 0,30 0,1 0,-23 0,0 0,13 0,2 0,-3 0,8 0,-24 0,14 0,16 0,1 0,-22 0,14 3,0 2,-14 10,17-9,-1-1,-33 16,38-13,0 0,4-1,1 3,-6 9,0 0,5-5,0-1,2 2,-1 1,-6 5,1-1,-31 12,6 6,32-2,28-19,-18 11,17-12,-8 3,-14 8,6 9,-24 7,-12 15,35-28,-1 2,-5 4,0 2,-3-1,0 0,7-2,1 0,-36 26,20-12,24-18,0 2,14-23,-4 10,-1 6,14-7,-2 26,-4-7,13 19,-14-7,2 17,-2 13,-11 4,10-29,2 1,2-4,-1 0,-10 10,2 0,9 34,-10-31,1-1,16 22,-5-31,0 1,9-5,4 0,-2 6,0 0,0-4,0 0,0 4,0-3,0 18,-1-19,2 0,5 14,-3-8,3 1,16 34,-16-33,-1 2,5-6,2 2,-3 12,-1 1,0-8,3 1,6 13,-1 0,-10-14,-1 0,6 9,1-2,-3-12,-1-2,-3 0,1 0,7-7,2 1,1 20,-1 0,12 23,-4-18,-2-2,-5 0,0-20,-2 1,-4 39,10-10,-16-31,0 1,18 30,-5-24,-1 4,-6-6,1 0,10-2,1 1,-9 10,2-3,8-13,1-3,-3 9,-2-2,11 24,-11-19,-5-18,-2 1,0-10,-1 4,8 28,-6-22,22 43,-12-24,-8-13,0 1,13 34,-11 8,5-32,-14-6,4-26,-11 2,2 4,-3-11,0 12,4-10,1 1,6 19,-6-5,14 27,-16-7,15 9,-3 11,1-9,2-21,1-1,5 26,-1-20,0-1,-5 0,10 31,-16-45,3 27,8-17,-15 27,10-6,-11-15,3 0,19 24,-10-21,3-1,24 30,-19-35,2 1,4 4,0-2,16 22,-12-26,-5-3,-10-6,26 28,-27-22,19 8,-7-4,8 6,-4-9,2 1,19 24,-6-11,3 0,-15-21,1-4,9 4,0-1,-4-1,-2-2,1-3,-2 0,-3 0,-1 0,10 2,0-1,-3 0,1-1,6-3,1 0,0 4,-1 0,-5-8,1 1,8 7,2-1,-2-11,1 0,11 13,2 0,-6-10,-1-1,-1 5,-1 1,5-3,-3-2,-14-3,-1-1,21 6,1-1,-13-4,0-1,9 0,2 3,12 6,6 4,-3-3,7 3,-1-1,-12-4,0-1,3 0,-4-4,4 1,0 0,-3-3,7 1,-3-2,-2 0,-9-2,-2-1,1 1,10 3,0 1,-2-2,16 5,-2-2,-25-6,1 0,-1-1,25 4,-3-2,-9-2,-2-3,-9-2,-2-4,1-6,-2-3,-12-1,-2-2,4 1,-1 0,-3 0,-2 0,34 0,-29 0,-1 0,20 0,25 0,-37 0,25 0,-25 0,27 0,-8 0,11 0,-32 0,1 0,38 0,-31 0,5 0,15 0,0 0,-17 0,0 0,27 1,-2-2,-42-2,-2-1,9 4,-1-1,34-13,-38 10,-1-1,29-16,-30 9,1 0,39-12,-43 9,2 1,2 8,1 1,6-5,0-1,-13 3,1 1,15 2,-2-1,12-12,4 16,-12-16,-35 15,30-16,-20 12,27-7,1 0,-10-4,-13 1,2 2,28-1,-26-2,-1 1,30 1,-1-13,-7 7,17-6,-27 13,24-13,6-4,-40 19,2 0,12-7,2 0,-5 7,0 0,0-3,0-1,9-4,0 0,-7-1,-2 1,-4 0,-1 0,-2-2,-4 0,20-13,7-7,-34 17,9-15,-40 26,27-33,-29 25,23-21,-9-2,13-2,-3-20,-9 15,-3-5,2 7,-4-7,10-5,-16-7,8 11,-9-8,-3 17,7-17,-10-3,18-2,-19 23,1 0,16-16,-12 11,0 0,8-11,8-16,-20 24,15-10,-15 15,12-35,-14 35,12-25,-16 27,17-37,-18 33,18-43,-16 25,16-19,-11 41,-2-2,-2-4,1-1,5 3,-1 1,-8-38,18 4,-17 15,17-9,-5-8,-5 27,3 4,-13 13,0-2,0-13,0 0,0-16,0 13,0-6,-7-8,6 5,-6-19,7 9,0 3,0 19,0 13,0 2,0-12,0-6,0-26,-14 8,11-11,-10 1,13 19,0 18,0 2,0-6,0-14,0-3,0 3,0 7,0 0,0 3,-7-15,0 18,-7-11,6 1,2-10,6-3,0-9,0-1,0 1,0-1,0 42,0-1,0-6,0 0,-3 4,-1 0,3 1,0 2,-5-29,6 0,0-3,0 1,0-8,0 7,0 10,0-14,0 14,0-20,0 1,0 9,0 22,0 6,0 26,0-8,0 11,0-1,0 1,0-1,0-9,0-3,-14-29,11 5,-17-17,18 19,-4 3,6-10,-7 24,5-33,-12 26,13-1,-6-4,7 7,-10-2,7 3,-14-8,16 15,-11-17,8 24,-2-20,3 28,-2-30,4 27,-17-27,15 25,-9-15,12 10,0-13,-4 8,3-15,-3 27,0-7,0-12,-1 7,1-9,4 4,0 17,-4-8,3 11,-3-20,4 23,0-16,0 13,0 8,0-9,0 13,-2 3,-2-3,0-1,1 4,3-8,-4 1,3-3,-2-4,-3-6,2 10,-2-2,3 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05:35.762"/>
    </inkml:context>
    <inkml:brush xml:id="br0">
      <inkml:brushProperty name="width" value="0.1" units="cm"/>
      <inkml:brushProperty name="height" value="0.1" units="cm"/>
      <inkml:brushProperty name="color" value="#E71224"/>
    </inkml:brush>
  </inkml:definitions>
  <inkml:trace contextRef="#ctx0" brushRef="#br0">9708 1 24575,'-76'0'0,"11"0"0,-21 0 0,24 0 0,-11 0 0,28 0 0,-10 0 0,30 0 0,-15 0 0,5 0 0,4 0 0,-10 0 0,-1 0 0,11 4 0,-25-3 0,32 3 0,-16 0 0,5-3 0,11 3 0,-30-4 0,30 0 0,-11 0 0,-19 0 0,26 0 0,-27 4 0,13-3 0,-3 3 0,-14-4 0,-13 0 0,23 0 0,-6 0 0,27 0 0,0 0 0,10 0 0,0 0 0,11 0 0,-3 0 0,4 0 0,-3 0 0,2 0 0,-2 0 0,-7 0 0,-2 0 0,-10 0 0,7 0 0,-5 0 0,12 0 0,-26 0 0,15 0 0,-16 0 0,13 0 0,0 0 0,0 0 0,7 0 0,-5 0 0,5 0 0,0 0 0,-5 0 0,5 0 0,-21 0 0,-3 0 0,-13 0 0,13 0 0,-25 0 0,22 0 0,-25 0 0,35 0 0,-2 0 0,26 0 0,-12 0 0,14 0 0,-13 0 0,13 0 0,-7 0 0,0 0 0,-16 0 0,10 0 0,-42 0 0,-15 0 0,0 0 0,-17 0 0,40 0 0,0 0 0,1 0 0,-15 0 0,-3 0 0,-14 0 0,0 0 0,14 0 0,-10 0 0,10 0 0,20 0 0,-11 0 0,29 0 0,-21 0 0,14 0 0,-24 0 0,7 0 0,-14 0 0,-11 0 0,25 0 0,-11 0 0,-5 0 0,28 0 0,-11 0 0,6 0 0,20 0 0,-48 0 0,35 0 0,-11 0 0,-10 0 0,20 0 0,-23 0 0,13 0 0,14 0 0,-10 0 0,-4 0 0,-3 0 0,-11 0 0,28 0 0,3 0 0,21 0 0,-5 0 0,-8 0 0,2 0 0,-3 0 0,-3 0 0,14 0 0,-44 0 0,20 0 0,-39 0 0,25 0 0,-10 0 0,-1 0 0,24 0 0,-6 0 0,27 0 0,7 0 0,-5 0 0,12 0 0,-5 0 0,-1 0 0,-15 0 0,11 0 0,-30 0 0,36 0 0,-15 0 0,14 0 0,5 0 0,-6 0 0,-18 0 0,12 0 0,-49 0 0,27 0 0,-39 0 0,11 0 0,0 0 0,-10 0 0,10 0-453,25 0 1,-2 0 452,0 0 0,-1 0 0,-5 0 0,-3 0 0,-18 0 0,-2 0-716,16 0 0,1 0 716,-17 0 0,2 0 0,25 0 0,3 0 0,-2 0 0,4 0 0,-12 0 0,-7 0 0,44 0 839,-15 0-839,26 0 1498,-5 0-1498,9 0 0,-2 0 0,-5 0 0,3 0 0,-12 0 0,-9 0 0,4 0 0,-38 0 0,7 0 0,-28 0-496,0 0 496,0 0 0,14 0 0,4 0 0,33 0 0,-1 0 0,29 0 0,-15 0 0,18 0 496,-11 0-496,9 0 0,-2 0 0,-1 0 0,3 0 0,-2 0 0,-4 0 0,2 6 0,-6-5 0,10 5 0,1-3 0,3-3 0,-3 6 0,-1-5 0,-9 2 0,4-1 0,-4 5 0,6-3 0,4 1 0,0-2 0,-1-2 0,3 5 0,-4-3 0,4 3 0,-3 3 0,1 1 0,2 3 0,-2-1 0,-14 15 0,13-11 0,-11 18 0,16-23 0,4 14 0,-2-16 0,3 10 0,-5-9 0,3 2 0,-3 8 0,5-6 0,0 2 0,0 3 0,0-8 0,0 9 0,-3-10 0,2-1 0,-2-3 0,3 10 0,-2-7 0,1 6 0,-2-8 0,3 2 0,-3 1 0,3 9 0,-3-7 0,3 6 0,0-8 0,-6 3 0,1 6 0,-2-8 0,3 5 0,1-7 0,2 1 0,-1 0 0,2 9 0,0-11 0,0 18 0,0-15 0,0 6 0,0 1 0,5-6 0,-3 4 0,3-4 0,-5-5 0,0 2 0,0 1 0,0-1 0,0 1 0,0-1 0,0 0 0,0-2 0,0 3 0,0-1 0,0 0 0,0 1 0,3-1 0,-2-2 0,1-1 0,-2 0 0,0 1 0,0 2 0,0 0 0,0 1 0,0 9 0,0-10 0,0 6 0,0-8 0,0-1 0,3 0 0,-2 1 0,5-1 0,-6 3 0,7 8 0,-3-6 0,4 8 0,1-9 0,15 16 0,-11-10 0,11 18 0,-14-20 0,1 5 0,-4-9 0,-2-1 0,-5-3 0,0 4 0,0-3 0,0 2 0,0-3 0,0 3 0,0-2 0,0 2 0,0-2 0,13 22 0,-4-14 0,11 18 0,-10-23 0,2-1 0,5-1 0,-3 1 0,3-1 0,15 12 0,3-1 0,1-3 0,3 2 0,-27-15 0,27 9 0,-21-8 0,36 16 0,-30-17 0,32 17 0,-25-19 0,24 6 0,-10-1 0,-9-4 0,-7 4 0,-22-6 0,2 0 0,1 0 0,9 0 0,2 0 0,21 0 0,-11 0 0,10 0 0,-13 0 0,-10 0 0,-2 0 0,0 0 0,16 0 0,13 0 0,14 0 0,0 0 0,0 0 0,13 0 0,-10 0 0,-12 0 0,-21 0 0,-22 0 0,2 0 0,-2 0 0,2 0 0,-3 0 0,3 0 0,1 0 0,9 0 0,-4 0 0,11 0 0,-12 0 0,3 0 0,-5 0 0,-5 0 0,2 0 0,6 0 0,4 0 0,8 0 0,43 0 0,-18 0 0,-2 0 0,0 0 0,-9 0 0,6 0 0,-37 0 0,2 0 0,5 0 0,-3 0 0,26 0 0,-16 0 0,18 0 0,-14 0 0,-7 0 0,-2 0 0,-9 0 0,-1 0 0,7 0 0,-5 0 0,29 0 0,-2 0 0,35 8 0,3-6 0,-24 3 0,0-2 0,13-3 0,4 0 0,-41 0 0,-7 0 0,-4 0 0,-5 0 0,-2 0 0,9 0 0,2 0 0,21 0 0,16 0 0,5 0 0,9 0 0,-13 0 0,-14 0 0,-3 0 0,-21 0 0,5 0 0,-12 0 0,12 0 0,-5 0 0,21 0 0,3 0 0,0 0 0,38 0 0,-31 0 0,-3 0 0,2 0 0,11 0 0,24 0 0,-23 0 0,9 0 0,-34 0 0,16 0 0,-29 0 0,9 0 0,-8 0 0,-11 0 0,25 0 0,-23 0 0,37 0 0,-16 0 0,7 0 0,-3 0 0,-21 0 0,-2 0 0,-9 0 0,9 0 0,-11 0 0,11 0 0,-2 0 0,31 0 0,28 0 0,18 0-366,-43 0 1,1 0 365,38 0 0,-31 0 0,-2 0 0,5 0 0,18 0 0,-66 0 0,5 0 0,-6 0 0,6 0 0,-4 0 731,25 0-731,-23 0 0,51 0 0,-13 0 0,21 0 0,-3 0 0,-35 0 0,2 0 0,-26 0 0,12 0 0,-11 0 0,25 0 0,-2 0 0,21 0 0,13 0 0,-10 0 0,-12 0 0,1 0 0,14 0 0,8 0 0,-18 0 0,-24 0 0,25 0 0,3 0 0,3 0 0,-13 8 0,2 2-827,29 3 827,-17 6 0,5 1-727,-7-13 1,2-1 726,12 14 0,2-2 0,1-15 0,-4-1 0,16 17 0,-9-19 0,-67 0 0,5 0 0,-6 0 765,20-6-765,19 4 0,11-11 0,-8 13 0,3-1 830,39-24-830,-37 19 0,1 0 0,-8-8 0,-2 0 0,25 4 0,10-6 0,-47 14 0,7-6 0,-39 5 0,2 2 0,-2-4 685,2 1-685,0-2 0,11 2 0,15-5 0,10 1 0,2-4 0,6-3-294,-5 0 1,0 0 293,6 0 0,0 0 0,32-18 0,-41 24 0,-4-9 0,-19 15 0,-3-2 0,-7 2 0,-2 3 587,9 0-587,-8-3 0,35-22 0,-6 10 0,11-15 0,-10 15 0,1-5 0,-11 5 0,4 1 0,-16 7 0,-9 3 0,-1-2 0,0-3 0,1-1 0,21-29 0,0 6 0,6-16 0,-3 18 0,-20 14 0,5 2 0,-12 8 0,-1-12 0,0 11 0,-3-11 0,4 9 0,-1 0 0,2-8 0,-2 6 0,-1-7 0,4 6 0,-5 4 0,2-1 0,1-5 0,-3 3 0,1-4 0,21-23 0,-20 26 0,21-25 0,-26 28 0,4-3 0,4-6 0,-4 7 0,6-6 0,-10 11 0,2-5 0,-3 2 0,2 0 0,-1 1 0,2-7 0,0 5 0,6-15 0,-4 5 0,3-7 0,-5 7 0,-3 1 0,3 8 0,-3 2 0,0-2 0,0 5 0,0-2 0,0 3 0,0-3 0,0-1 0,0-10 0,0 9 0,3-8 0,-2 3 0,1 1 0,-2-4 0,0 6 0,0 4 0,0-3 0,0 5 0,0-2 0,0 2 0,-5-2 0,3 2 0,-3-2 0,5 3 0,-4-10 0,0 7 0,-4-7 0,-8-13 0,7 17 0,-8-18 0,14 24 0,0-1 0,3 1 0,0 0 0,0-3 0,0-1 0,0 0 0,-3 1 0,2 5 0,-1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05:43.616"/>
    </inkml:context>
    <inkml:brush xml:id="br0">
      <inkml:brushProperty name="width" value="0.1" units="cm"/>
      <inkml:brushProperty name="height" value="0.1" units="cm"/>
      <inkml:brushProperty name="color" value="#E71224"/>
    </inkml:brush>
  </inkml:definitions>
  <inkml:trace contextRef="#ctx0" brushRef="#br0">8884 17 24575,'-90'0'0,"30"0"0,-4 0 0,-5 0 0,-3 0-2811,-16 0 0,-4 0 2811,19 0 0,-3 0 0,1 0 0,-23 0 0,-1 0 0,24 0 0,-3 0 0,7 0 333,-1 0 0,6 0-333,6 0 0,3 0 0,-33 0 1001,28 0-1001,-21 0 0,20 0 0,-26 0 0,13 0 0,3 0 0,0 0 0,-16 0-883,-5 0 883,29 0 0,-1 0 0,-31 0 0,32 0 0,-1 0 0,-27 0 0,34 0 0,1 0 0,-36 0 1057,35 0 0,1 0-1057,-21 0 0,28 0 0,1 0 0,-26 0 698,0 0-698,-10 0 0,10 0 0,-14 0 0,0 16 0,14-12 0,4 18 0,-1-20 125,25 4-125,-21-6 1049,24 0-1049,-40 0 0,-8 0-263,41 0 0,-2 0 263,-11 0 0,-1 0 0,12 0 0,-3 0 0,-35 0 0,-5 0-1014,16 0 1,0 0 1013,-18 0 0,1 0 0,13 0 0,4 0-566,11 0 0,2 0 566,0 0 0,2 0-231,11 0 0,3 0 231,-1 0 0,2 0 971,-25 0-971,17 0 2116,18 0-2116,-15 0 1319,22 0-1319,-15 0 593,23 0-593,14 0 0,-4 0 0,1 0 0,6 3 0,-15-2 0,12 2 0,-6-3 0,8 0 0,-1 0 0,1 0 0,-3 0 0,-6 0 0,-2 0 0,-21 0 0,-30 0 0,6 0 0,10 0 0,-2 0-425,-22 0 425,29 0 0,-1 0 0,-24 0 0,3 0 0,35 0 0,5 0 0,20 0 0,-6 0 0,-2 0 425,-21 0-425,-17 0 0,-3 0 0,14 0 0,-4 0-787,0 0 0,-3 0 787,-26 0 0,-4 0 0,13 1 0,-1-2 0,-18-9 0,7 0 0,1 6 0,31-10 0,7 2 0,14 10 0,-4-7 0,9 4 0,14 1 0,-4 0 1574,7 4-1574,-1 0 0,-2 0 0,-1 0 0,1 0 0,-8 0 0,6 0 0,-5 0 0,6 0 0,0 0 0,4 0 0,0 0 0,2 0 0,-2 0 0,-1 0 0,-23 0 0,15 0 0,-21 0 0,18 0 0,-7 0 0,10 0 0,2 0 0,7 0 0,2 0 0,-5 0 0,2 0 0,0 0 0,1 0 0,3 0 0,-1 3 0,1 3 0,0 1 0,-1 2 0,0 7 0,0-7 0,0 10 0,0-10 0,1 1 0,2 9 0,-1-8 0,4 9 0,-4-8 0,4 1 0,-2-3 0,-5 8 0,3-9 0,-4 10 0,6-10 0,-3 25 0,1-17 0,-10 51 0,6-40 0,-3 20 0,1-8 0,2-15 0,2 10 0,-6-9 0,11-12 0,-6 2 0,4 3 0,3-7 0,-7 14 0,7-12 0,-3 12 0,1-12 0,2 26 0,-2-15 0,3 10 0,0-19 0,0-4 0,-5-2 0,3 0 0,-3 2 0,2-5 0,2 2 0,-2 7 0,3-5 0,0 8 0,0 1 0,0 1 0,0 20 0,0 4 0,0 0 0,0-10 0,5-9 0,-4-14 0,3 4 0,-4-1 0,3-6 0,-3 7 0,3-7 0,-3-2 0,0 5 0,0-2 0,0 0 0,0-1 0,3 0 0,-2-2 0,1 2 0,-2-3 0,0 1 0,3 2 0,-2-2 0,2 2 0,2 0 0,-3 1 0,6-1 0,-7 1 0,2-1 0,-3-2 0,0 2 0,4 7 0,-1-8 0,2 8 0,4-7 0,-5-2 0,8 5 0,-5-5 0,2 2 0,0 0 0,1-2 0,2 3 0,1-4 0,0-3 0,-1 6 0,1-5 0,-3 2 0,-1-3 0,-3 0 0,3-2 0,1 4 0,9-4 0,2 10 0,7-9 0,-10 9 0,8-10 0,-15 4 0,6-4 0,-5 2 0,-2 0 0,9-3 0,-5 3 0,6-3 0,-8 0 0,1 0 0,-1 0 0,-2 0 0,-1 0 0,-2 0 0,22 0 0,-17 0 0,28 0 0,-29 0 0,15 0 0,-12 0 0,6 0 0,-8 0 0,-2 0 0,2 0 0,-2-3 0,23 3 0,-15-3 0,35-10 0,-14 9 0,6-13 0,10 10 0,-10-6 0,0 5 0,-3 2 0,-15 6 0,-5 0 0,4 0 0,-15 0 0,5 0 0,-7 0 0,-2 0 0,5 0 0,5 0 0,4 0 0,20 0 0,-10 0 0,11-4 0,-14-2 0,-7 1 0,5 1 0,-5 4 0,7 0 0,-1 0 0,1 0 0,0 0 0,14 0 0,-18 0 0,30 0 0,-16 0 0,0 0 0,16 0 0,-16 0 0,1 0 0,0 0 0,-24 0 0,25 0 0,12 0 0,10 0 0,-3 0 0,-4 0 0,-24 0 0,11 0 0,-14 0 0,13 0 0,18 0 0,-11 0 0,35 0 0,-34 0 0,23 0 0,1 0 0,-11 0 0,-10 0 0,-12 0 0,-25 0 0,24 0 0,13 0 0,11 0 0,23 0 0,4 0-1057,3 0 1057,-28 0 0,1 0 0,-11 0 0,1 0-933,30 0 1,4 0 932,-17 0 0,-1 0 0,5 0 0,-2 0-37,-13 0 0,-7 0 37,0 0 0,-10 0 0,-34-3 952,-4 3-952,12-7 1958,-7 6-1958,7-3 86,-6 1-86,-4 2 0,10-2 0,-1 3 0,10 0 0,-7 0 0,19-13 0,12 2 0,24-4 0,14-1-370,-39 14 1,1 2 369,42-8 0,-42 7 0,-1 2 0,39-1 0,-14-7 0,-17 6 0,-24-6 0,-9 3 0,-15 0 0,5 0 739,-9 1-739,2 3 0,0 0 0,11 0 0,1 0 0,34 0 0,7 0 0,-13 0 0,6 0 0,37 0 0,4 0-873,-25 0 1,-1 0 872,27 0 0,-5 0 0,-2 0 0,-38 0 0,-22 0 0,2 0 0,18 0 0,39 0 0,-30 0 0,3 0-729,13 0 1,2 0 728,-6 0 0,0 0 0,5 0 0,-4 0 1609,21 0-1609,-20 0 0,-41 0 0,7-7 0,-3 6 0,50-6 0,7 7 198,-33 0 0,1 0-198,-1-1 0,1 2 0,1 3 0,-3 1 0,11-3 0,-13 7 0,-41-9 0,2 0 0,23 0 0,4 0 1197,-6 0-1197,14 0 0,-38 0 0,18 0 0,-26 0 0,2 0 0,-3 0 0,3-3 0,-2 3 0,5-3 0,19 3 0,7 0 0,34 0 0,-9 0 0,23 0 0,-10 0 0,-14 0 0,-6 0 0,-38 0 0,-2 0 0,0-4 0,-5 3 0,15-3 0,-12 4 0,13 0 0,-16 0 0,5 0 0,-7-3 0,-2-1 0,2-2 0,0-3 0,1 2 0,17-19 0,-5 10 0,21-25 0,-20 25 0,0-7 0,-4 11 0,-7 2 0,4-3 0,-7 1 0,-2 5 0,-1-5 0,-3 3 0,3-4 0,-5-6 0,1 7 0,1-7 0,-2 12 0,7-5 0,-6 5 0,3-25 0,-5 20 0,0-21 0,0 26 0,0-4 0,0 1 0,0 0 0,0-2 0,0 2 0,0-2 0,0 2 0,0-9 0,0 11 0,0-8 0,0 7 0,0 2 0,0-3 0,0 4 0,0-10 0,0 8 0,0-32 0,0 25 0,0-24 0,3 24 0,-2-11 0,4 12 0,-4-12 0,2 12 0,-3-13 0,0 13 0,0-26 0,0 16 0,0-32 0,0 11 0,0 0 0,0 11 0,0 7 0,0 16 0,0-5 0,0 7 0,0 2 0,0-2 0,-3 3 0,0-1 0,-4 1 0,1 0 0,0-1 0,-10 0 0,4 0 0,-14-6 0,5 4 0,3 0 0,2 2 0,10 3 0,-3-5 0,-1-1 0,0 1 0,-9-6 0,8 5 0,-8-3 0,6 4 0,6 6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05:49.801"/>
    </inkml:context>
    <inkml:brush xml:id="br0">
      <inkml:brushProperty name="width" value="0.1" units="cm"/>
      <inkml:brushProperty name="height" value="0.1" units="cm"/>
      <inkml:brushProperty name="color" value="#E71224"/>
    </inkml:brush>
  </inkml:definitions>
  <inkml:trace contextRef="#ctx0" brushRef="#br0">4391 396 24575,'-15'-11'0,"-17"-8"0,-41 2 0,7 2 0,-20-1 0,48 15 0,7-6 0,13 3 0,9 3 0,-16-3 0,6 4 0,-22 0 0,-32 0 0,-20-18-752,41 17 0,-3-2 752,-17-16 0,-1-1 0,17 17 0,-2 1 0,-7-6 0,-7-4 0,5 1 0,-1 1 0,2 0 0,-17-1 0,4-2 0,-11-13 0,31 12 0,24 6 0,-5 4 0,25 4 0,-38-13 1504,41 10-1504,-27-10 0,28 10 0,-15 2 0,-9-1 0,4 2 0,-39 0 0,8 0 0,-14 0 0,-10-8 0,23 6 0,-23-14 0,38 14 0,-21-6 0,10-8 0,-4 12 0,5-12 0,23 16 0,9 0 0,11 0 0,-24 0 0,21 0 0,-22 0 0,26 0 0,-12 0 0,-9 0 0,3 0 0,-23 0 0,12 0 0,-16 0 0,16 0 0,1 0 0,-13 0 0,6 6 0,-10-4 0,18 4 0,13-6 0,-14 7 0,18-5 0,-9 4 0,13-2 0,-1-3 0,0 9 0,2-6 0,0 7 0,-2-3 0,-7 5 0,7-4 0,-5 4 0,5-9 0,-27 24 0,22-19 0,-33 22 0,44-27 0,-38 16 0,41-14 0,-18 11 0,21-14 0,2 3 0,-5-6 0,-4 7 0,1-3 0,-11 9 0,12-5 0,-12 5 0,5-1 0,0-3 0,1 0 0,8-4 0,2-1 0,-2 5 0,-4 3 0,4-1 0,-7 3 0,10-7 0,-1 3 0,-14 4 0,13-6 0,-10 10 0,17-11 0,-4 5 0,4-5 0,-5 2 0,5 0 0,-1-2 0,1 5 0,-2-5 0,0 5 0,2-5 0,-2 5 0,6-3 0,-3 1 0,3 2 0,0-2 0,0 3 0,0 6 0,0-5 0,0 6 0,6-8 0,-2 1 0,8-1 0,-5 1 0,5 0 0,-5-4 0,2 1 0,18 25 0,-15-21 0,36 50 0,-36-50 0,15 24 0,-20-28 0,-4 0 0,6 1 0,-8-4 0,5 5 0,-2 5 0,0-6 0,0 5 0,3 0 0,3 2 0,-4 1 0,2-1 0,-8-11 0,0 5 0,0-5 0,0 2 0,0-2 0,3 2 0,0-2 0,4 5 0,-4-3 0,0 1 0,0-1 0,0-2 0,3 2 0,-2-2 0,-1 2 0,-3-3 0,3 0 0,-3 1 0,6 2 0,-3-2 0,13 7 0,22 15 0,-5-10 0,14 14 0,-29-27 0,8 6 0,-18-8 0,18 1 0,-18 0 0,11-4 0,-2 2 0,4-3 0,0 0 0,19 0 0,-23 0 0,37 0 0,-29 0 0,9 0 0,-8 0 0,-4 0 0,5 4 0,-6 0 0,19 1 0,-2-2 0,1-3 0,14 0 0,-28 0 0,16 0 0,-19 0 0,-6 0 0,-7 0 0,-3 0 0,4 0 0,-3 0 0,5 0 0,4-5 0,19 4 0,-4-3 0,52 4 0,-17 0 0,24 0 0,-4 0 0,-38 0 0,-2 0 0,-30 0 0,27 0 0,10 0 0,3 0 0,6 0-837,-2 0 1,4 0 836,17 0 0,3 0 0,9 0 0,-3 0 0,-15 4 0,-5 0 0,-7-3 0,-8 0 0,-10 7 0,-19-8 0,33 0 0,21 0-609,-15 0 0,4 0 609,-6 0 0,-1 0 0,0 0 0,-3 0 0,10 0 0,-22 0 1564,-37 0-1564,-1 0 0,20 0 0,34 0 1327,-11 0-1327,45 0 0,-35 0 0,-6-3 0,11-4 0,-52 3 0,18-3 0,-26 7 0,2 0 0,-3 0 0,3-3 0,1 3 0,23-3 0,5-10 0,49 10 0,-22-17 0,-13 15 0,-4 0 0,-6-3 0,5-3 0,-34 8 0,-1-7 0,-2 3 0,2-2 0,12-14 0,-1 11 0,2-11 0,-6 13 0,-12 3 0,-1-3 0,0 1 0,-3 0 0,1-1 0,3-9 0,-6 1 0,16-24 0,-14 18 0,10-16 0,-9 19 0,-3 3 0,3 2 0,-4 0 0,0 4 0,0-4 0,0 4 0,0 5 0,0-25 0,0 17 0,0-18 0,0 20 0,0-6 0,0 4 0,0-1 0,0 4 0,0 5 0,0-2 0,0 2 0,0-2 0,0 2 0,0-2 0,0 3 0,0-3 0,0 5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15:05:53.969"/>
    </inkml:context>
    <inkml:brush xml:id="br0">
      <inkml:brushProperty name="width" value="0.1" units="cm"/>
      <inkml:brushProperty name="height" value="0.1" units="cm"/>
      <inkml:brushProperty name="color" value="#E71224"/>
    </inkml:brush>
  </inkml:definitions>
  <inkml:trace contextRef="#ctx0" brushRef="#br0">3381 362 24575,'-42'-13'0,"-9"-14"0,-23-8 0,6-6 0,-18 6 0,10 10 0,14-1 0,-21 8 0,48 3 0,-34 6 0,10-11 0,-31 7-945,-3-5 945,41 13 0,0 1 0,-24-2 118,-10 4-118,24-11 0,3 11 0,17-12 0,24 11 0,-7-5 708,16 8-708,-16-4 119,13 3-119,-28-3 0,-12 4 0,-24 0 0,-14 0-599,40 0 1,-3 0 598,-7 0 0,-1 0 0,7 0 0,-2 0 0,-38 0 0,1 0 0,39 0 0,1 0 0,-15 0 0,5 0 0,8 0 0,34 0 0,-19 0 0,22 0 0,-22 0 0,26 0 1197,-26 0-1197,22 0 0,-22 0 0,19 0 0,-12 7 0,4-5 0,-5 9 0,13-8 0,2 2 0,0 2 0,4-3 0,-4 4 0,6-5 0,-6 4 0,-2-2 0,0 0 0,-5 8 0,12-8 0,-13 8 0,6-5 0,-14 16 0,6-6 0,-20 16 0,24-17 0,-8 1 0,23-12 0,-8 1 0,9-3 0,-10 6 0,10 0 0,-1 0 0,-2 2 0,5-5 0,-5 5 0,5-5 0,-2 2 0,5 7 0,2-8 0,2 18 0,0-15 0,0 6 0,0 1 0,0-6 0,0 7 0,0-6 0,0-3 0,0 8 0,0-6 0,0 28 0,4-16 0,1 18 0,3-21 0,-1-2 0,-3 0 0,-1-4 0,-3 25 0,3-23 0,1 23 0,4-19 0,0 0 0,-3-1 0,-2 13 0,-3-18 0,4 24 0,-3-28 0,3 15 0,-1-11 0,-2 4 0,1-9 0,-2-1 0,0-3 0,0 3 0,0-2 0,0 5 0,3-2 0,4 3 0,3 20 0,0-18 0,-2 38 0,-3-38 0,-4 18 0,7-21 0,-6-2 0,7 9 0,5-9 0,-1 3 0,26-2 0,0-9 0,6 8 0,-4-5 0,-22 3 0,-4-3 0,1-2 0,-4-3 0,7 0 0,0 4 0,3-3 0,-1 3 0,18 3 0,14-6 0,23 14 0,-26-10 0,3 1-340,1 3 1,-1 1 339,0-4 0,1-1 0,7 1 0,-4-3 0,8-3 0,4 0 0,-27 0 0,-20 0 0,10 0 0,-22 0 0,0 0 679,-1 0-679,7 0 0,2 0 0,23 0 0,5 0 0,12 0 0,-13 0 0,11 0 0,-11 0 0,13 0 0,-19 0 0,1 0 0,-26 0 0,2 0 0,-4 0 0,-2 0 0,23 0 0,-15 0 0,22 0 0,-19 0 0,21 0 0,3 0 0,27 0 0,4 0 0,0 0 0,-3 0 0,-28 0 0,-4 0 0,-22 0 0,-1 0 0,-8 0 0,3 0 0,20 0 0,-15 0 0,21-8 0,-17 6 0,-1-9 0,-2 10 0,-6-2 0,-1-2 0,1 3 0,-3-6 0,-1 7 0,6-6 0,4 6 0,2-3 0,-2 1 0,0-6 0,-4 5 0,11-9 0,-12 9 0,6 0 0,13-6 0,-18 9 0,24-14 0,-31 10 0,18-8 0,-8 5 0,10-5 0,-10 4 0,21-7 0,-24 9 0,16 0 0,-6-16 0,-11 16 0,10-17 0,-13 15 0,-1 2 0,0-2 0,-1 3 0,0-3 0,1 2 0,0-2 0,-1 2 0,-5-2 0,1 2 0,-4-2 0,7 0 0,-2-7 0,3 1 0,-4-4 0,2 0 0,2-2 0,4-21 0,1 11 0,-2-11 0,-7 14 0,-1 10 0,-4 2 0,0 0 0,0 5 0,0-6 0,0 5 0,0-4 0,0 2 0,0-6 0,0 8 0,0 2 0,0 1 0,0-7 0,0 7 0,0-7 0,0 10 0,0-3 0,0 2 0,0-2 0,0 3 0,0-4 0,0 3 0,0-2 0,0 3 0,0-3 0,-3-1 0,2 0 0,-1-8 0,2 6 0,0-7 0,0 9 0,0 1 0,0 3 0,0-3 0,0 4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6T05:13:21.990"/>
    </inkml:context>
    <inkml:brush xml:id="br0">
      <inkml:brushProperty name="width" value="0.1" units="cm"/>
      <inkml:brushProperty name="height" value="0.1" units="cm"/>
      <inkml:brushProperty name="color" value="#E71224"/>
    </inkml:brush>
  </inkml:definitions>
  <inkml:trace contextRef="#ctx0" brushRef="#br0">10982 650 24575,'-2'-11'0,"-12"0"0,-4 3 0,-2 3 0,-3 0 0,12 4 0,-21-5 0,18 6 0,-36 0 0,-14-9 0,12 6 0,-15-7 0,24 10 0,4-5 0,-12-1 0,24-1 0,-5 2 0,14 5 0,-14 0 0,14 0 0,-32 0 0,20 0 0,-22 0 0,18 0 0,8 0 0,-24 0 0,28 0 0,-45 0 0,37 0 0,-13 0 0,-7 0 0,20 0 0,-22-5 0,0 4 0,14-9 0,-31 8 0,13-3 0,-17-3 0,-17 6-650,-5-26 650,1 23 0,4-15-232,34 20 232,-30-10 0,26 8 0,-31-8 0,18 10 0,-17 0 0,-4 0-721,22 0 1,-2 0 720,14 0 0,0 0 0,-13 0 0,0 0 0,7 0 0,3 0 0,-36 0 0,12-10 0,0 0 0,-2 5 102,26-4 0,3-2-102,-9-5 0,13 12 0,-34-22 0,13 23 0,24-7 0,-1 1 0,-41 6 0,40-7 0,-2 0 0,2 10 0,-1-2 0,-1-13 0,2 0 0,-39 10 0,32-11 0,-1 1-755,-35 12 755,26-2 0,-2-1 0,7 5 0,1 2 0,-1-1 0,1 0 0,1 0 0,1 0 0,7 0 0,3 0 1163,-41 0-1163,5 0 0,34 0 0,4 0 0,1 0 400,20 0-400,-35 0 1059,18 0-1059,0 0 252,-18 0-252,18 0 0,-3 0 0,-5 0-536,-43 0 536,44-4 0,-1 0 0,-7 3 0,1 0 0,-37-7 0,36 2 0,-2 2 0,8 4 0,2-3 0,-39-23 0,31 18 0,1 1 0,-19-12 0,26 8 0,2 3 0,-3 6 0,-29-16 0,7 15 0,-16-7 0,4-6 0,16 12 0,19-17 0,-30 20 0,51-5 0,-19 6 0,30 0 0,12 0 536,-9 0-536,9 0 0,2 0 0,-5 0 0,-7 0 0,3 0 0,-48 0 0,14 0 0,0 0 0,-3 0-638,-40 0 638,40 1 0,-2-2 0,2-3 0,-1-2 0,-1 6 0,2-2 0,-39-16-83,4 16 83,34-6 0,-13 8 0,30 0 0,-4 0 0,10 0 636,19 0-636,-9 0 85,2 0-85,7 0 0,-17 0 0,16 0 0,-17 0 0,14 0 0,-14 5 0,6-4 0,-43 24 0,9-20 0,7 5 0,-2 0 0,-22-2 0,24-2 0,-1 0 0,-41 5 0,18 4 0,-9-6 0,30 6 0,0 1 0,13-4 0,10 0 0,7 3 0,-8-3 0,-25 11 0,19-4 0,-11-5 0,19 1 0,6-8 0,-9-1 0,9 3 0,-6-9 0,14 7 0,-3-2 0,7 3 0,5-4 0,-14 10 0,12-12 0,-12 15 0,-15-7 0,8 4 0,-22 1 0,17 1 0,-16 0 0,12 7 0,-13-13 0,9 25 0,14-25 0,-4 22 0,18-20 0,-4 7 0,5-2 0,3 27 0,8-13 0,3 37 0,0-12 0,0 17 0,0-17 0,8 13 0,-6-30 0,22 30 0,-20-39 0,12 37 0,-12-45 0,17 62 0,27-25 0,-13 16-398,7-24 1,1-3 397,-2 5 0,-5-10 0,3 0 0,21 27-8,-21-28 8,16 23 0,-38-48 0,8 12 0,-18-22 0,10 30 795,6-15-795,13 23 8,-2-22-8,-11-10 0,0 1 0,6 11 0,-9-12 0,56 42 0,-53-40 0,34 19 0,-36-25 0,22 12 0,-12-8 0,10 7 0,0-7 0,-19-1 0,45 6 0,-20-1 0,43 13 0,-12 0-405,-25-15 0,1 3 405,31 31 0,-11-27 0,2 26 0,-37-29 0,30 16 0,-30-15 0,12 7 0,1-11 0,4 4 0,34 0 0,-12 7 0,-5-8 0,-5 15 0,5-25-166,-27 14 1,3 0 165,13-14 0,5 1-1155,6 23 1,4 2 1154,14-10 0,6-4-976,-22-4 0,1 2 0,1 0 976,-1 3 0,1 1 0,1-2 0,3-4 0,2-4 0,-3 5 0,-2 8 0,-2 4 0,-2-4-624,15-2 1,-3-3 623,-1 6 0,-7-4 749,17-10-749,-31 3 1845,-26-17-1845,-15 2 3208,17-6-3208,33-10 0,22 12 374,-40-2 1,1 1-375,1 3 0,-2 2 0,39-1 14,-21 0-14,-21 0 0,-29 0 0,-4 0 0,18-17 0,-18 10 1060,30-10-1060,-6 13 0,31-6 0,-21 9 0,5 0-737,7-10 0,3 1 737,6 8 0,2 1-890,8-5 1,-1 1 889,-5 4 0,-1 2 0,-1-1 0,-2 0-430,-8 1 1,-3-2 429,-7-9 0,-1 0 0,2 8 0,-2-1 0,22-22 0,9 16 0,-30 2 0,34-11 196,5 15-196,-32-1 0,2-2 0,1-5 0,1 0 0,17 8 0,0 0 0,-17-8 0,3 0 0,-2 9 0,6 3 0,-2 0 0,27-1 0,-2 0 0,-7 1 0,-1-2 0,2-4 0,-8 0 0,12 3 0,-39-8 0,-1 0 1709,40 7-1709,-22-12 0,-4 14 958,-31-14-958,14 12 0,-17-12 0,-13 14 1246,-2-8-1246,0 8 3,2-8-3,13-2 0,-1-2 0,-7-2 0,22 1 0,-27 9 0,45-20 0,-37 16 0,14-12 0,-12 10 0,-6-4 0,9-3 0,-9 2 0,15-20 0,-12 17 0,38-38 0,-26 34 0,27-32 0,-31 33 0,-6-8 0,10-6 0,-25 20 0,18-17 0,-19 21 0,-3 0 0,0 5 0,-1-1 0,-2 0 0,2 0 0,0 0 0,1 0 0,4-3 0,0 2 0,-4-2 0,35-23 0,-30 20 0,27-21 0,-32 28 0,0-5 0,0 4 0,3-4 0,-3 1 0,21-19 0,-16 14 0,15-16 0,-23 23 0,5-6 0,-5 6 0,2-5 0,-3 5 0,-4-6 0,3 7 0,-2-4 0,3 4 0,3-3 0,-6 2 0,9-5 0,-9 5 0,7-6 0,-8 6 0,3-2 0,1 0 0,0 2 0,7-6 0,1-5 0,-3 5 0,5-8 0,-3 3 0,2 2 0,-2-6 0,0 8 0,-6 1 0,2 2 0,-7-1 0,3 1 0,1-2 0,2-9 0,2 9 0,-2-8 0,1 11 0,-2-4 0,7-25 0,-7 19 0,10-27 0,-13 31 0,8-6 0,-10 8 0,0 4 0,3-3 0,-6 6 0,9-5 0,-4 2 0,5-1 0,-7 2 0,3 3 0,-6-3 0,10-1 0,-6 0 0,8-12 0,-8 14 0,0-10 0,-2 12 0,-2-3 0,3 2 0,2-6 0,-4 7 0,9-4 0,-10 4 0,5 1 0,-5-5 0,6 4 0,1-7 0,1 6 0,2-2 0,-3 3 0,-4 0 0,3 0 0,-2 0 0,2 1 0,-2-1 0,2 0 0,-6 0 0,6-3 0,-7 2 0,11-6 0,-4-5 0,1 5 0,-3-4 0,-1 11 0,-4 0 0,4 0 0,3-3 0,-2 2 0,6-6 0,-3 7 0,0-4 0,-4 1 0,0 2 0,-4-2 0,0 3 0,0 0 0,0 1 0,0-1 0,0 0 0,0 0 0,0-3 0,7-1 0,-5-1 0,5-1 0,-7 1 0,0 1 0,5-11 0,-4 16 0,4-9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0:45.061"/>
    </inkml:context>
    <inkml:brush xml:id="br0">
      <inkml:brushProperty name="width" value="0.1" units="cm"/>
      <inkml:brushProperty name="height" value="0.1" units="cm"/>
      <inkml:brushProperty name="color" value="#E71224"/>
    </inkml:brush>
  </inkml:definitions>
  <inkml:trace contextRef="#ctx0" brushRef="#br0">3838 424 24575,'-67'-20'0,"0"-3"0,7 6 0,-3-5 0,1 0 0,6 4 0,9 3 0,0 1 0,-1 2 0,-5-5 0,-4-1 0,-2 0 0,4 1 0,1 3 0,0-1 0,0-2 0,-5-2 0,1 0 0,1 1 0,2 1 0,1 2 0,4 2 0,-1 1 0,-3 4 0,-1 2 0,-7 3 0,-2 3 0,1 0 0,0 0 0,8-3 0,1 0 0,0-1 0,0 0 0,-4 4 0,3 0 0,1 0 0,4 0 0,2 0 0,2 0 0,3 0 0,0 0 0,0 0 0,2 1 0,3 4 0,1 3 0,1 6 0,-2 4 0,-2 0 0,-2-1 0,3-1 0,5-5 0,4-1 0,7 0 0,0-3 0,10 0 0,-2-2 0,2-1 0,-12 5 0,9-5 0,-11 5 0,10-4 0,-7 2 0,-1 4 0,0 1 0,-2 2 0,0 1 0,-6 0 0,1 3 0,1-1 0,1-1 0,1 0 0,-2 0 0,-3-2 0,0 0 0,6-2 0,2-2 0,6 3 0,0 0 0,0-1 0,3 1 0,0-1 0,2 0 0,1-2 0,-3 0 0,0 1 0,-1-1 0,2 1 0,1-2 0,4-1 0,-2 0 0,-1-1 0,2 2 0,-3 1 0,-2 4 0,4-3 0,-4 3 0,7-3 0,-3 2 0,1 1 0,-1 0 0,1 0 0,0 1 0,1 1 0,0 3 0,2 1 0,-2 1 0,1-1 0,-2 1 0,0-1 0,1-2 0,1 1 0,1 1 0,2 2 0,-1 0 0,-1 1 0,2 0 0,-3 0 0,4 4 0,2 3 0,2-11 0,2 7 0,0-8 0,0 6 0,0 4 0,0 11 0,0 11 0,2 12 0,4 7 0,2-1 0,2-4 0,-1-4 0,-5-5 0,-1-8 0,-3-5 0,0-8 0,0-4 0,0-4 0,3 0 0,2 4 0,3 6 0,5 7 0,3 9 0,6 8 0,4 8 0,5 5 0,3 3 0,3-3 0,0-5 0,-3-6 0,-1-7 0,-4-4 0,-1-5 0,-1-7 0,0-5 0,0-4 0,-1-4 0,1 1 0,-1-4 0,4-4 0,5-4 0,11-5 0,13-5 0,13-1 0,20-4 0,-39-4 0,1-1 0,5-3 0,0-1 0,2-2 0,0-3 0,-3-1 0,-2-1 0,-3 1 0,-2 0 0,-2-1 0,-1 1 0,40-13 0,-10 5 0,-3 4 0,-3 1 0,1-2 0,4-2 0,-1-2 0,3 0 0,2-3 0,2-5 0,1-3 0,0 0 0,-4 0 0,-5 5 0,-6 3 0,-9 4 0,-8 5 0,-9 6 0,-4 1 0,-1 0 0,-2 1 0,2-6 0,-4-1 0,-3 3 0,-2 4 0,-6 4 0,0-1 0,0-4 0,1-2 0,4-3 0,2 0 0,1 1 0,2-2 0,3 1 0,-1-3 0,2-1 0,-3 0 0,1-4 0,-1 0 0,-3 0 0,-1 4 0,0 0 0,5 0 0,4-2 0,3-2 0,0 1 0,-4 3 0,-1-2 0,-16 10 0,-2-3 0,-16 2 0,3-9 0,0-9 0,3-6 0,4-3 0,-3 4 0,-2 8 0,-2 2 0,-2 0 0,0-9 0,2-6 0,-2-2 0,0 4 0,5 2 0,-8 18 0,5-4 0,-6 9 0,3-6 0,0-4 0,1-4 0,-1-4 0,-3-3 0,0-3 0,0 2 0,0 4 0,0 3 0,0 8 0,0 1 0,0 4 0,0 0 0,0-5 0,0 8 0,0-6 0,0 10 0,-1-4 0,-2-3 0,-2-5 0,-2-2 0,2-2 0,2 11 0,1-1 0,2 6 0,0-2 0,-2-2 0,-2-2 0,1 1 0,0 2 0,3 0 0,0 4 0,0 0 0,0-1 0,0 2 0,-4-1 0,-2 2 0,1 2 0,0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0:55.794"/>
    </inkml:context>
    <inkml:brush xml:id="br0">
      <inkml:brushProperty name="width" value="0.1" units="cm"/>
      <inkml:brushProperty name="height" value="0.1" units="cm"/>
      <inkml:brushProperty name="color" value="#E71224"/>
    </inkml:brush>
  </inkml:definitions>
  <inkml:trace contextRef="#ctx0" brushRef="#br0">3219 240 24575,'-24'-7'0,"-17"2"0,-23 5 0,-19-7 0,-6-6 0,3-6 0,3-3 0,7 3 0,5 4 0,1 4 0,6 3 0,4 1 0,2-2 0,7 0 0,-2 0 0,-1 2 0,-1 0 0,0 3 0,1 0 0,4-2 0,3-1 0,5-1 0,4 2 0,4 0 0,0 2 0,0 0 0,2 2 0,-5-2 0,-2 0 0,-5 0 0,-10 1 0,-4 3 0,-6 0 0,-3 0 0,4 0 0,0 0 0,3 0 0,2 0 0,3 0 0,4 3 0,5 1 0,3 3 0,-2 3 0,-1 1 0,0 3 0,4 0 0,8-1 0,5-1 0,-1-1 0,-1 0 0,1 0 0,0 3 0,6 0 0,1-3 0,3 2 0,1 0 0,-4 3 0,0 4 0,-2-2 0,4 0 0,2-5 0,2 0 0,1-2 0,-2 0 0,1 3 0,-2-1 0,-1 2 0,2-1 0,-2 0 0,2-1 0,-1 0 0,-1 2 0,0 0 0,3-1 0,4-4 0,4-2 0,2 1 0,-2 1 0,-1 3 0,-1 0 0,0 1 0,1 1 0,2-2 0,1-1 0,0-3 0,0-1 0,3 1 0,2-2 0,2 2 0,0 7 0,0-7 0,0 7 0,0-10 0,0 3 0,0 0 0,0 3 0,0 8 0,0-5 0,0 8 0,0-7 0,0 2 0,0-2 0,0-3 0,0-3 0,0 0 0,0-3 0,0 0 0,0 2 0,0-1 0,0 8 0,0-6 0,0 5 0,0-5 0,0 5 0,2 2 0,4 1 0,2 2 0,3 0 0,-2 0 0,1 2 0,0-1 0,1-1 0,4 3 0,2 0 0,3 3 0,3 4 0,1 1 0,2-1 0,-2 0 0,-2-3 0,-2-5 0,0-3 0,3-7 0,1-3 0,2-3 0,1-2 0,-1-2 0,0-2 0,1 0 0,2 0 0,2 0 0,-1 0 0,3 0 0,-1 0 0,-2 0 0,0 0 0,-3 0 0,4 0 0,4 0 0,7 1 0,5 2 0,4 1 0,4-1 0,8-1 0,5-2 0,4 0 0,-1 0 0,-9 0 0,-6 0 0,-9 0 0,-8 0 0,-1 0 0,-4 0 0,-2 0 0,-2 0 0,-5 0 0,1 0 0,-9 0 0,5 0 0,-7 0 0,6 0 0,1 0 0,5 0 0,8 0 0,9 0 0,13 0 0,11 0 0,9 0 0,4 0 0,0-2 0,-6-5 0,-7-4 0,-9 0 0,-9 0 0,-7 4 0,-4 2 0,-2 2 0,3 0 0,3-4 0,2-3 0,-1-3 0,-2 0 0,1 0 0,-5-1 0,2-1 0,-1 2 0,-3 0 0,-1 3 0,-5 2 0,-5-1 0,-2 2 0,0 0 0,0 1 0,3-1 0,0 0 0,1 1 0,-1-3 0,0 1 0,1-3 0,-1 2 0,0-1 0,1 0 0,3 1 0,0 0 0,1 2 0,-1-1 0,-4 2 0,1-1 0,-1 1 0,-1-1 0,-5 0 0,-3 0 0,-7 1 0,-5 1 0,-2 0 0,-3-1 0,0-4 0,0-4 0,0-6 0,0-2 0,0 2 0,0 4 0,0 1 0,0 1 0,0-2 0,0 0 0,0-1 0,0 1 0,0 0 0,0-1 0,0 0 0,0-4 0,0 9 0,0-6 0,0 4 0,0-9 0,-2-6 0,-3 1 0,-3 3 0,-6 7 0,-1 2 0,-1 1 0,-3 0 0,-5 0 0,-2-2 0,-1-1 0,1 4 0,5 2 0,-2 2 0,0 0 0,0-3 0,-2 2 0,2 0 0,-3 0 0,11 6 0,-6-1 0,12 6 0,-3 0 0,1 0 0,-2 0 0,-2 0 0,2 0 0,3-2 0,5-1 0,4-2 0,1-1 0,0 0 0,0 1 0,0-2 0,-3 1 0,3 1 0,-3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6:01:05.177"/>
    </inkml:context>
    <inkml:brush xml:id="br0">
      <inkml:brushProperty name="width" value="0.1" units="cm"/>
      <inkml:brushProperty name="height" value="0.1" units="cm"/>
      <inkml:brushProperty name="color" value="#E71224"/>
    </inkml:brush>
  </inkml:definitions>
  <inkml:trace contextRef="#ctx0" brushRef="#br0">2860 145 24575,'-41'0'0,"-9"0"0,-14 0 0,-5 0 0,2 0 0,4 0 0,6 0 0,4 0 0,5 0 0,4 0 0,2 0 0,-3 0 0,-3 0 0,-6 0 0,-3 0 0,-1 0 0,-4 3 0,-2 2 0,-3-1 0,-4-1 0,2-3 0,5 0 0,7 0 0,6 0 0,2 0 0,-1 0 0,0 0 0,1 0 0,6 0 0,9 0 0,9 0 0,6 0 0,0 0 0,1 0 0,-3 0 0,-2 0 0,-1 0 0,-6 0 0,-1 0 0,-3 0 0,0 0 0,-2 0 0,14 0 0,-3 0 0,8 0 0,3 0 0,-6 0 0,6 0 0,-7 0 0,-2 0 0,-2 0 0,1 0 0,1 0 0,3 0 0,1 0 0,-3 0 0,-2 0 0,-1 0 0,-2 0 0,-4 0 0,12 3 0,-6 2 0,10 2 0,-8 4 0,-5 1 0,-1 4 0,0 2 0,5-3 0,1-3 0,3 0 0,3-1 0,0 0 0,0 2 0,1 1 0,2 1 0,2 2 0,2-1 0,-4 1 0,-1 4 0,-5 3 0,-3 6 0,3 1 0,-1-1 0,6-1 0,5-4 0,1-3 0,4-1 0,-5 1 0,6-7 0,-2 5 0,6-8 0,0 6 0,0 0 0,0 1 0,0 3 0,0 4 0,0 3 0,0 5 0,0 4 0,0-3 0,0-1 0,0-4 0,0-3 0,0-1 0,4 0 0,6 1 0,5-1 0,3 1 0,1-3 0,0-3 0,1-3 0,3-4 0,0 1 0,7 1 0,7 1 0,9 2 0,5 0 0,2-1 0,-2-3 0,-4-4 0,3-4 0,1-3 0,5-2 0,4-2 0,3 0 0,4 0 0,1 0 0,2 0 0,-2 0 0,-5 0 0,-3 0 0,-6 0 0,0 0 0,-3 0 0,6 0 0,2 0 0,1 0 0,2 0 0,-7-3 0,-1 0 0,-4-4 0,1-3 0,7-1 0,3-5 0,3 1 0,-2 0 0,-8 3 0,-2 3 0,-4 1 0,-4 5 0,2 1 0,0 0 0,-1-2 0,1 1 0,-3 0 0,0 3 0,2 0 0,2-3 0,4-2 0,8-6 0,7-6 0,7-3 0,3-6 0,-5-1 0,-5-2 0,-7 4 0,-10 2 0,-9 4 0,-8 1 0,-4 1 0,-1 0 0,-1-1 0,1 1 0,-1-3 0,0 1 0,-2 2 0,-2-2 0,-3 2 0,-2-3 0,0-1 0,-2-2 0,-4 10 0,4-10 0,-9 17 0,6-12 0,-3 0 0,-2 6 0,4-10 0,-8 15 0,1-5 0,-4 7 0,0-7 0,0-5 0,0-5 0,0-5 0,0-2 0,0-6 0,-7-3 0,-7 0 0,-11 3 0,-6 5 0,0 3 0,2 4 0,2 0 0,1 2 0,-3 0 0,-3 1 0,-6 1 0,-1 3 0,1 1 0,5 1 0,5 4 0,3 1 0,1 2 0,7 4 0,-10 0 0,17 3 0,-11-3 0,3 0 0,5-1 0,-9 0 0,5-1 0,2 3 0,-6-3 0,5 5 0,-2 0 0,4-1 0,7-2 0,3-2 0,3-4 0,1-9 0,0-18 0,0 18 0,0-10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8E4CF-38E3-8042-9307-60816FF77837}"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C47F9-4ABC-CF4F-9632-A4387449BCDB}" type="slidenum">
              <a:rPr lang="en-US" smtClean="0"/>
              <a:t>‹#›</a:t>
            </a:fld>
            <a:endParaRPr lang="en-US"/>
          </a:p>
        </p:txBody>
      </p:sp>
    </p:spTree>
    <p:extLst>
      <p:ext uri="{BB962C8B-B14F-4D97-AF65-F5344CB8AC3E}">
        <p14:creationId xmlns:p14="http://schemas.microsoft.com/office/powerpoint/2010/main" val="7064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C47F9-4ABC-CF4F-9632-A4387449BCDB}" type="slidenum">
              <a:rPr lang="en-US" smtClean="0"/>
              <a:t>2</a:t>
            </a:fld>
            <a:endParaRPr lang="en-US"/>
          </a:p>
        </p:txBody>
      </p:sp>
    </p:spTree>
    <p:extLst>
      <p:ext uri="{BB962C8B-B14F-4D97-AF65-F5344CB8AC3E}">
        <p14:creationId xmlns:p14="http://schemas.microsoft.com/office/powerpoint/2010/main" val="291859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CDC acknowledged that the risk of myocarditis from the ACAM2000 vaccine was nearly 6,000 cases per million doses.  If the COVID vaccines cause myocarditis at the same rate, we could expect hundreds of thousands of cases in the US</a:t>
            </a:r>
          </a:p>
          <a:p>
            <a:r>
              <a:rPr lang="en-US" dirty="0"/>
              <a:t>This is a CDC slide used to brief an advisory committee meeting in summer 2022 regarding the two vaccines being rolled out for monkeypox.  The ACAM 2000 vaccine caused myocarditis in 5.7 per thousand or 1 in 175 vaccine recipients who had not previously received smallpox vaccine.  The COVID vaccines may cause myocarditis this frequently</a:t>
            </a:r>
          </a:p>
        </p:txBody>
      </p:sp>
      <p:sp>
        <p:nvSpPr>
          <p:cNvPr id="4" name="Slide Number Placeholder 3"/>
          <p:cNvSpPr>
            <a:spLocks noGrp="1"/>
          </p:cNvSpPr>
          <p:nvPr>
            <p:ph type="sldNum" sz="quarter" idx="5"/>
          </p:nvPr>
        </p:nvSpPr>
        <p:spPr/>
        <p:txBody>
          <a:bodyPr/>
          <a:lstStyle/>
          <a:p>
            <a:fld id="{381C47F9-4ABC-CF4F-9632-A4387449BCDB}" type="slidenum">
              <a:rPr lang="en-US" smtClean="0"/>
              <a:t>10</a:t>
            </a:fld>
            <a:endParaRPr lang="en-US"/>
          </a:p>
        </p:txBody>
      </p:sp>
    </p:spTree>
    <p:extLst>
      <p:ext uri="{BB962C8B-B14F-4D97-AF65-F5344CB8AC3E}">
        <p14:creationId xmlns:p14="http://schemas.microsoft.com/office/powerpoint/2010/main" val="160915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C47F9-4ABC-CF4F-9632-A4387449BCDB}" type="slidenum">
              <a:rPr lang="en-US" smtClean="0"/>
              <a:t>12</a:t>
            </a:fld>
            <a:endParaRPr lang="en-US"/>
          </a:p>
        </p:txBody>
      </p:sp>
    </p:spTree>
    <p:extLst>
      <p:ext uri="{BB962C8B-B14F-4D97-AF65-F5344CB8AC3E}">
        <p14:creationId xmlns:p14="http://schemas.microsoft.com/office/powerpoint/2010/main" val="99721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compensation averaged only about $2,000 per injury</a:t>
            </a:r>
          </a:p>
        </p:txBody>
      </p:sp>
      <p:sp>
        <p:nvSpPr>
          <p:cNvPr id="4" name="Slide Number Placeholder 3"/>
          <p:cNvSpPr>
            <a:spLocks noGrp="1"/>
          </p:cNvSpPr>
          <p:nvPr>
            <p:ph type="sldNum" sz="quarter" idx="5"/>
          </p:nvPr>
        </p:nvSpPr>
        <p:spPr/>
        <p:txBody>
          <a:bodyPr/>
          <a:lstStyle/>
          <a:p>
            <a:fld id="{381C47F9-4ABC-CF4F-9632-A4387449BCDB}" type="slidenum">
              <a:rPr lang="en-US" smtClean="0"/>
              <a:t>13</a:t>
            </a:fld>
            <a:endParaRPr lang="en-US"/>
          </a:p>
        </p:txBody>
      </p:sp>
    </p:spTree>
    <p:extLst>
      <p:ext uri="{BB962C8B-B14F-4D97-AF65-F5344CB8AC3E}">
        <p14:creationId xmlns:p14="http://schemas.microsoft.com/office/powerpoint/2010/main" val="22615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one way the government enforced the use of dangerous remdesivir over other drugs—by giving a 20% bonus over the entire cost of hospitalization if the drug was used</a:t>
            </a:r>
          </a:p>
        </p:txBody>
      </p:sp>
      <p:sp>
        <p:nvSpPr>
          <p:cNvPr id="4" name="Slide Number Placeholder 3"/>
          <p:cNvSpPr>
            <a:spLocks noGrp="1"/>
          </p:cNvSpPr>
          <p:nvPr>
            <p:ph type="sldNum" sz="quarter" idx="5"/>
          </p:nvPr>
        </p:nvSpPr>
        <p:spPr/>
        <p:txBody>
          <a:bodyPr/>
          <a:lstStyle/>
          <a:p>
            <a:fld id="{381C47F9-4ABC-CF4F-9632-A4387449BCDB}" type="slidenum">
              <a:rPr lang="en-US" smtClean="0"/>
              <a:t>14</a:t>
            </a:fld>
            <a:endParaRPr lang="en-US"/>
          </a:p>
        </p:txBody>
      </p:sp>
    </p:spTree>
    <p:extLst>
      <p:ext uri="{BB962C8B-B14F-4D97-AF65-F5344CB8AC3E}">
        <p14:creationId xmlns:p14="http://schemas.microsoft.com/office/powerpoint/2010/main" val="167832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it is protected first amendment speech</a:t>
            </a:r>
          </a:p>
        </p:txBody>
      </p:sp>
      <p:sp>
        <p:nvSpPr>
          <p:cNvPr id="4" name="Slide Number Placeholder 3"/>
          <p:cNvSpPr>
            <a:spLocks noGrp="1"/>
          </p:cNvSpPr>
          <p:nvPr>
            <p:ph type="sldNum" sz="quarter" idx="5"/>
          </p:nvPr>
        </p:nvSpPr>
        <p:spPr/>
        <p:txBody>
          <a:bodyPr/>
          <a:lstStyle/>
          <a:p>
            <a:fld id="{65CA740D-FB4D-EE44-9504-D329B1D3AEAD}" type="slidenum">
              <a:rPr lang="en-US" smtClean="0"/>
              <a:t>17</a:t>
            </a:fld>
            <a:endParaRPr lang="en-US"/>
          </a:p>
        </p:txBody>
      </p:sp>
    </p:spTree>
    <p:extLst>
      <p:ext uri="{BB962C8B-B14F-4D97-AF65-F5344CB8AC3E}">
        <p14:creationId xmlns:p14="http://schemas.microsoft.com/office/powerpoint/2010/main" val="204180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in case mask mandates are urged, I wanted you to have this </a:t>
            </a:r>
            <a:r>
              <a:rPr lang="en-US" dirty="0" err="1"/>
              <a:t>emai</a:t>
            </a:r>
            <a:r>
              <a:rPr lang="en-US" dirty="0"/>
              <a:t> from Fauci to his former boss</a:t>
            </a:r>
          </a:p>
        </p:txBody>
      </p:sp>
      <p:sp>
        <p:nvSpPr>
          <p:cNvPr id="4" name="Slide Number Placeholder 3"/>
          <p:cNvSpPr>
            <a:spLocks noGrp="1"/>
          </p:cNvSpPr>
          <p:nvPr>
            <p:ph type="sldNum" sz="quarter" idx="5"/>
          </p:nvPr>
        </p:nvSpPr>
        <p:spPr/>
        <p:txBody>
          <a:bodyPr/>
          <a:lstStyle/>
          <a:p>
            <a:fld id="{381C47F9-4ABC-CF4F-9632-A4387449BCDB}" type="slidenum">
              <a:rPr lang="en-US" smtClean="0"/>
              <a:t>23</a:t>
            </a:fld>
            <a:endParaRPr lang="en-US"/>
          </a:p>
        </p:txBody>
      </p:sp>
    </p:spTree>
    <p:extLst>
      <p:ext uri="{BB962C8B-B14F-4D97-AF65-F5344CB8AC3E}">
        <p14:creationId xmlns:p14="http://schemas.microsoft.com/office/powerpoint/2010/main" val="189949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B2D0-B4EC-E699-82D8-A6AC6A5D5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33B49-1D04-3BA4-0642-E0ADFA0834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12BDA2-FA2D-E244-19FD-464DEB90B5CB}"/>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25565D7D-2437-34FD-5148-518F583E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420D5-E335-635D-AEE7-6CA9471CC465}"/>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139852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1A24-7EC1-4B58-51F6-3317B4F29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0A358C-B06F-6054-504C-03E3367B8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B66ED-2D45-583B-3B50-03A2E952B200}"/>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3C12C202-F85E-AFF8-052F-0C69AEC29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179BE-2FC5-672F-2372-F28301046D17}"/>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193302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95F99-6044-82F2-F2F6-647FCB46D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D0575-C8CB-295C-708A-FE9FB137F4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57DB9-10D8-1B07-3341-304F4CA3F448}"/>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90E0C194-2F14-D393-8F78-9702D6FF2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56714-3FF9-FDFA-FDAC-8728559F826C}"/>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198890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2BC7-5AC4-8539-3E0D-1E843F782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8FF32-EFD2-DABB-5052-6A97B3354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66A73-3BE2-88F0-1081-EF1D94E43700}"/>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EB319C31-3ED1-BA1C-C023-17B959261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21EB5-991C-2590-01F6-FE166339B932}"/>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231621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B791-9030-D7C0-150D-AF3FB68BC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B51B6D-7489-19B0-6683-F00DD9F3A7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E8574-7F09-3AFB-1638-F636760D3B6A}"/>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4B54C3F9-A7E9-A509-B3C3-D4E27B228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D01CA-EBEA-B5C3-845F-058DEEF16514}"/>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311109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CA6C-946B-52DE-A288-4D406BE96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9272A-0E38-36E2-5120-1130C26E0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E3884-B603-5019-9CFD-50C1359AE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1CC4BB-6475-0267-D86A-BBF02DDEC1DC}"/>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6" name="Footer Placeholder 5">
            <a:extLst>
              <a:ext uri="{FF2B5EF4-FFF2-40B4-BE49-F238E27FC236}">
                <a16:creationId xmlns:a16="http://schemas.microsoft.com/office/drawing/2014/main" id="{363D183F-4E39-A13B-B96B-FA084341E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63A8-4153-F760-E9A4-31791A760A14}"/>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52008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9EFF-37DA-E71E-D294-2371C403D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AEE37B-6611-4E52-10B1-70867C6F1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F816E-A3DA-300F-9C18-86CB498BC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41862-A2C9-D372-5E3E-9654BBE19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34185-61A2-4100-52FA-529548B78E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63D5D-E989-729C-99E3-673022E356C3}"/>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8" name="Footer Placeholder 7">
            <a:extLst>
              <a:ext uri="{FF2B5EF4-FFF2-40B4-BE49-F238E27FC236}">
                <a16:creationId xmlns:a16="http://schemas.microsoft.com/office/drawing/2014/main" id="{16F2EDE5-17B3-F270-04DC-C718FE32C9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2B2F29-0378-EC28-8D07-D7E9DFC204E5}"/>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80456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6633-3D31-E14B-F8D7-8FA0C40091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14884-C6AE-1C35-6EEB-B99487FE5114}"/>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4" name="Footer Placeholder 3">
            <a:extLst>
              <a:ext uri="{FF2B5EF4-FFF2-40B4-BE49-F238E27FC236}">
                <a16:creationId xmlns:a16="http://schemas.microsoft.com/office/drawing/2014/main" id="{8958269C-638B-1A3E-351B-4D4AB3FEB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631702-B0C9-3FCD-BD0C-17D77A6D2EEC}"/>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16284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FF291-9AC3-0940-BA4F-51346E4D08A0}"/>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3" name="Footer Placeholder 2">
            <a:extLst>
              <a:ext uri="{FF2B5EF4-FFF2-40B4-BE49-F238E27FC236}">
                <a16:creationId xmlns:a16="http://schemas.microsoft.com/office/drawing/2014/main" id="{FBB7A28B-B36E-BB48-B0E0-7C4DDCD2D6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A901C-9496-717A-5A7B-0631607B03E6}"/>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23368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BDA7-31DB-51C8-C9C8-AD3E918C8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71324-C241-6389-B13A-A0CBD45FD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9D38B-770E-6F85-F402-B389CFB1F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58EB4-BB6D-82A1-C283-3C1A90277BEF}"/>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6" name="Footer Placeholder 5">
            <a:extLst>
              <a:ext uri="{FF2B5EF4-FFF2-40B4-BE49-F238E27FC236}">
                <a16:creationId xmlns:a16="http://schemas.microsoft.com/office/drawing/2014/main" id="{65DB3130-AB95-ACC2-A174-FD9D10DA0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A9C67-9F08-1C86-3295-AB6FC6A5D9D7}"/>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231552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D7C4-9CF4-1CF4-5BB9-7D191CD59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0DF31B-8BC8-8F81-E85C-C5615708F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A2E85C-B8F6-FA54-783B-662BC7F47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92BAF-4908-E70B-0BE6-B3AFF4296C4C}"/>
              </a:ext>
            </a:extLst>
          </p:cNvPr>
          <p:cNvSpPr>
            <a:spLocks noGrp="1"/>
          </p:cNvSpPr>
          <p:nvPr>
            <p:ph type="dt" sz="half" idx="10"/>
          </p:nvPr>
        </p:nvSpPr>
        <p:spPr/>
        <p:txBody>
          <a:bodyPr/>
          <a:lstStyle/>
          <a:p>
            <a:fld id="{20C7CC98-7C40-574F-92A7-34AA75F943D4}" type="datetimeFigureOut">
              <a:rPr lang="en-US" smtClean="0"/>
              <a:t>10/6/23</a:t>
            </a:fld>
            <a:endParaRPr lang="en-US"/>
          </a:p>
        </p:txBody>
      </p:sp>
      <p:sp>
        <p:nvSpPr>
          <p:cNvPr id="6" name="Footer Placeholder 5">
            <a:extLst>
              <a:ext uri="{FF2B5EF4-FFF2-40B4-BE49-F238E27FC236}">
                <a16:creationId xmlns:a16="http://schemas.microsoft.com/office/drawing/2014/main" id="{00A07586-89D5-5B85-199A-F9A9BDF26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15315-5A20-1942-B322-FC1921F80663}"/>
              </a:ext>
            </a:extLst>
          </p:cNvPr>
          <p:cNvSpPr>
            <a:spLocks noGrp="1"/>
          </p:cNvSpPr>
          <p:nvPr>
            <p:ph type="sldNum" sz="quarter" idx="12"/>
          </p:nvPr>
        </p:nvSpPr>
        <p:spPr/>
        <p:txBody>
          <a:bodyPr/>
          <a:lstStyle/>
          <a:p>
            <a:fld id="{F8663C08-4580-424A-8D52-22E192EF1973}" type="slidenum">
              <a:rPr lang="en-US" smtClean="0"/>
              <a:t>‹#›</a:t>
            </a:fld>
            <a:endParaRPr lang="en-US"/>
          </a:p>
        </p:txBody>
      </p:sp>
    </p:spTree>
    <p:extLst>
      <p:ext uri="{BB962C8B-B14F-4D97-AF65-F5344CB8AC3E}">
        <p14:creationId xmlns:p14="http://schemas.microsoft.com/office/powerpoint/2010/main" val="195918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AEF8E-45B2-95FF-370E-A7C6E6E86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5E2E8-076D-275C-66F3-50653666C5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A70EA-45BD-4B0B-CB3E-55CA8F3EB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7CC98-7C40-574F-92A7-34AA75F943D4}" type="datetimeFigureOut">
              <a:rPr lang="en-US" smtClean="0"/>
              <a:t>10/6/23</a:t>
            </a:fld>
            <a:endParaRPr lang="en-US"/>
          </a:p>
        </p:txBody>
      </p:sp>
      <p:sp>
        <p:nvSpPr>
          <p:cNvPr id="5" name="Footer Placeholder 4">
            <a:extLst>
              <a:ext uri="{FF2B5EF4-FFF2-40B4-BE49-F238E27FC236}">
                <a16:creationId xmlns:a16="http://schemas.microsoft.com/office/drawing/2014/main" id="{CB7413A7-9234-BFE6-58AD-028FD8FA82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3053B1-687D-C8ED-CAA3-455443D0F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63C08-4580-424A-8D52-22E192EF1973}" type="slidenum">
              <a:rPr lang="en-US" smtClean="0"/>
              <a:t>‹#›</a:t>
            </a:fld>
            <a:endParaRPr lang="en-US"/>
          </a:p>
        </p:txBody>
      </p:sp>
    </p:spTree>
    <p:extLst>
      <p:ext uri="{BB962C8B-B14F-4D97-AF65-F5344CB8AC3E}">
        <p14:creationId xmlns:p14="http://schemas.microsoft.com/office/powerpoint/2010/main" val="299679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uscode/text/42/247d-6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3.png"/><Relationship Id="rId12" Type="http://schemas.openxmlformats.org/officeDocument/2006/relationships/customXml" Target="../ink/ink11.xml"/><Relationship Id="rId17" Type="http://schemas.openxmlformats.org/officeDocument/2006/relationships/image" Target="../media/image28.png"/><Relationship Id="rId2" Type="http://schemas.openxmlformats.org/officeDocument/2006/relationships/image" Target="../media/image15.jpeg"/><Relationship Id="rId16" Type="http://schemas.openxmlformats.org/officeDocument/2006/relationships/customXml" Target="../ink/ink13.xml"/><Relationship Id="rId1" Type="http://schemas.openxmlformats.org/officeDocument/2006/relationships/slideLayout" Target="../slideLayouts/slideLayout8.xml"/><Relationship Id="rId6" Type="http://schemas.openxmlformats.org/officeDocument/2006/relationships/customXml" Target="../ink/ink8.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24.png"/><Relationship Id="rId1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customXml" Target="../ink/ink1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0.png"/><Relationship Id="rId5" Type="http://schemas.openxmlformats.org/officeDocument/2006/relationships/customXml" Target="../ink/ink1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epochtimes.com/health/timeline-covid-19-vaccines-and-myocarditis-531798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www.nydailynews.com/new-york/ny-schools-vax-mandate-20210823-4oszhp6nfnbh7bexjftqflnhai-story.html" TargetMode="External"/><Relationship Id="rId13" Type="http://schemas.openxmlformats.org/officeDocument/2006/relationships/image" Target="../media/image24.jpeg"/><Relationship Id="rId3" Type="http://schemas.openxmlformats.org/officeDocument/2006/relationships/hyperlink" Target="https://childrenshealthdefense.org/authors/meryl-nass-md/" TargetMode="External"/><Relationship Id="rId7" Type="http://schemas.openxmlformats.org/officeDocument/2006/relationships/hyperlink" Target="https://childrenshealthdefense.org/defender/vaccine-mandates-an-erosion-of-civil-rights-chd-e-book-available-now/" TargetMode="External"/><Relationship Id="rId12" Type="http://schemas.openxmlformats.org/officeDocument/2006/relationships/hyperlink" Target="https://www.fda.gov/emergency-preparedness-and-response/mcm-legal-regulatory-and-policy-framework/emergency-use-authorization" TargetMode="External"/><Relationship Id="rId2" Type="http://schemas.openxmlformats.org/officeDocument/2006/relationships/hyperlink" Target="https://childrenshealthdefense.org/authors/robert-f-kennedy-jr/" TargetMode="External"/><Relationship Id="rId1" Type="http://schemas.openxmlformats.org/officeDocument/2006/relationships/slideLayout" Target="../slideLayouts/slideLayout2.xml"/><Relationship Id="rId6" Type="http://schemas.openxmlformats.org/officeDocument/2006/relationships/hyperlink" Target="https://www.washingtonpost.com/health/2021/08/23/pfizer-vaccine-full-approval/" TargetMode="External"/><Relationship Id="rId11" Type="http://schemas.openxmlformats.org/officeDocument/2006/relationships/hyperlink" Target="https://childrenshealthdefense.org/defender/emily-jo-14-year-old-son-aiden-myocarditis-pfizer-vaccine/" TargetMode="External"/><Relationship Id="rId5" Type="http://schemas.openxmlformats.org/officeDocument/2006/relationships/hyperlink" Target="https://www.fda.gov/media/151710/download" TargetMode="External"/><Relationship Id="rId10" Type="http://schemas.openxmlformats.org/officeDocument/2006/relationships/hyperlink" Target="https://childrenshealthdefense.org/defender/military-mandate-covid-vaccines-exemption-rights/" TargetMode="External"/><Relationship Id="rId4" Type="http://schemas.openxmlformats.org/officeDocument/2006/relationships/hyperlink" Target="https://www.fda.gov/media/150386/download" TargetMode="External"/><Relationship Id="rId9" Type="http://schemas.openxmlformats.org/officeDocument/2006/relationships/hyperlink" Target="https://apnews.com/article/business-health-coronavirus-pandemic-e08a6e68308b27ad7653ca9210d953dc" TargetMode="External"/><Relationship Id="rId1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rylnass.substack.com/p/the-whos-proposed-treaty-will-increa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ubstackcdn.com/image/fetch/f_auto,q_auto:good,fl_progressive:steep/https%3A%2F%2Fsubstack-post-media.s3.amazonaws.com%2Fpublic%2Fimages%2Fd8ca5d86-8c0f-4447-90c4-221ea89dbcb5_1706x600.jpe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mmwr/preview/mmwrhtml/mm5216a2.htm" TargetMode="External"/><Relationship Id="rId2" Type="http://schemas.openxmlformats.org/officeDocument/2006/relationships/hyperlink" Target="https://www.cdc.gov/mmwr/preview/mmwrhtml/mm5212a2.htm"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dc.gov/mmwr/preview/mmwrhtml/mm5221a2.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dhesive bandages">
            <a:extLst>
              <a:ext uri="{FF2B5EF4-FFF2-40B4-BE49-F238E27FC236}">
                <a16:creationId xmlns:a16="http://schemas.microsoft.com/office/drawing/2014/main" id="{F090AC4B-10B9-3522-0B18-6C8177D1BDF1}"/>
              </a:ext>
            </a:extLst>
          </p:cNvPr>
          <p:cNvPicPr>
            <a:picLocks noChangeAspect="1"/>
          </p:cNvPicPr>
          <p:nvPr/>
        </p:nvPicPr>
        <p:blipFill rotWithShape="1">
          <a:blip r:embed="rId2"/>
          <a:srcRect r="5882" b="-1"/>
          <a:stretch/>
        </p:blipFill>
        <p:spPr>
          <a:xfrm>
            <a:off x="-551013" y="10"/>
            <a:ext cx="4203864"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FE3D5-B4E2-4E87-26F5-D6BC9017FFA4}"/>
              </a:ext>
            </a:extLst>
          </p:cNvPr>
          <p:cNvSpPr>
            <a:spLocks noGrp="1"/>
          </p:cNvSpPr>
          <p:nvPr>
            <p:ph type="title"/>
          </p:nvPr>
        </p:nvSpPr>
        <p:spPr>
          <a:xfrm>
            <a:off x="4304371" y="365125"/>
            <a:ext cx="7654081" cy="1388039"/>
          </a:xfrm>
        </p:spPr>
        <p:txBody>
          <a:bodyPr>
            <a:normAutofit/>
          </a:bodyPr>
          <a:lstStyle/>
          <a:p>
            <a:pPr algn="ctr"/>
            <a:r>
              <a:rPr lang="en-US" sz="3600" b="1" dirty="0">
                <a:solidFill>
                  <a:schemeClr val="accent4">
                    <a:lumMod val="50000"/>
                  </a:schemeClr>
                </a:solidFill>
                <a:latin typeface="+mn-lt"/>
              </a:rPr>
              <a:t>I want to talk about 3 things and what Utah's officials can do about them:</a:t>
            </a:r>
          </a:p>
        </p:txBody>
      </p:sp>
      <p:sp>
        <p:nvSpPr>
          <p:cNvPr id="3" name="Content Placeholder 2">
            <a:extLst>
              <a:ext uri="{FF2B5EF4-FFF2-40B4-BE49-F238E27FC236}">
                <a16:creationId xmlns:a16="http://schemas.microsoft.com/office/drawing/2014/main" id="{35060725-7D4D-E0CF-E494-3C766D89FC2F}"/>
              </a:ext>
            </a:extLst>
          </p:cNvPr>
          <p:cNvSpPr>
            <a:spLocks noGrp="1"/>
          </p:cNvSpPr>
          <p:nvPr>
            <p:ph idx="1"/>
          </p:nvPr>
        </p:nvSpPr>
        <p:spPr>
          <a:xfrm>
            <a:off x="4821092" y="2118289"/>
            <a:ext cx="6354287" cy="3759997"/>
          </a:xfrm>
          <a:ln>
            <a:solidFill>
              <a:schemeClr val="accent4">
                <a:lumMod val="50000"/>
              </a:schemeClr>
            </a:solidFill>
          </a:ln>
        </p:spPr>
        <p:txBody>
          <a:bodyPr>
            <a:normAutofit/>
          </a:bodyPr>
          <a:lstStyle/>
          <a:p>
            <a:endParaRPr lang="en-US" sz="1400" dirty="0"/>
          </a:p>
          <a:p>
            <a:r>
              <a:rPr lang="en-US" sz="2400" dirty="0"/>
              <a:t>COVID vaccine side effects, specifically </a:t>
            </a:r>
            <a:r>
              <a:rPr lang="en-US" sz="2400" b="1" dirty="0">
                <a:solidFill>
                  <a:srgbClr val="C00000"/>
                </a:solidFill>
              </a:rPr>
              <a:t>myocarditis</a:t>
            </a:r>
            <a:r>
              <a:rPr lang="en-US" sz="2400" dirty="0"/>
              <a:t>—it is serious, and it reveals </a:t>
            </a:r>
            <a:r>
              <a:rPr lang="en-US" sz="2400" b="1" dirty="0">
                <a:solidFill>
                  <a:srgbClr val="C00000"/>
                </a:solidFill>
              </a:rPr>
              <a:t>incontrovertible malfeasance </a:t>
            </a:r>
            <a:r>
              <a:rPr lang="en-US" sz="2400" dirty="0"/>
              <a:t>by federal health agencies against Utahns</a:t>
            </a:r>
          </a:p>
          <a:p>
            <a:r>
              <a:rPr lang="en-US" sz="2400" dirty="0"/>
              <a:t>The </a:t>
            </a:r>
            <a:r>
              <a:rPr lang="en-US" sz="2400" b="1" dirty="0">
                <a:solidFill>
                  <a:srgbClr val="C00000"/>
                </a:solidFill>
              </a:rPr>
              <a:t>interference with patient autonomy </a:t>
            </a:r>
            <a:r>
              <a:rPr lang="en-US" sz="2400" dirty="0"/>
              <a:t>and </a:t>
            </a:r>
            <a:r>
              <a:rPr lang="en-US" sz="2400" b="1" dirty="0">
                <a:solidFill>
                  <a:srgbClr val="C00000"/>
                </a:solidFill>
              </a:rPr>
              <a:t>the doctor-patient relationship</a:t>
            </a:r>
          </a:p>
          <a:p>
            <a:r>
              <a:rPr lang="en-US" sz="2400" b="1" dirty="0">
                <a:solidFill>
                  <a:srgbClr val="C00000"/>
                </a:solidFill>
              </a:rPr>
              <a:t>Who has jurisdiction over healthcare?  You do.  </a:t>
            </a:r>
            <a:r>
              <a:rPr lang="en-US" sz="2400" dirty="0"/>
              <a:t>You can prevent the healthcare problems that COVID exposed from being repeated.</a:t>
            </a:r>
          </a:p>
          <a:p>
            <a:pPr marL="0" indent="0">
              <a:buNone/>
            </a:pPr>
            <a:r>
              <a:rPr lang="en-US" sz="2400" dirty="0"/>
              <a:t>				  </a:t>
            </a:r>
          </a:p>
          <a:p>
            <a:pPr marL="0" indent="0">
              <a:buNone/>
            </a:pPr>
            <a:r>
              <a:rPr lang="en-US" sz="2400" dirty="0"/>
              <a:t>Meryl Nass, M.D.       		         (207) 522-5229</a:t>
            </a:r>
          </a:p>
        </p:txBody>
      </p:sp>
    </p:spTree>
    <p:extLst>
      <p:ext uri="{BB962C8B-B14F-4D97-AF65-F5344CB8AC3E}">
        <p14:creationId xmlns:p14="http://schemas.microsoft.com/office/powerpoint/2010/main" val="387143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60EF1-1D1F-5F4A-88A2-05452FA337F3}"/>
              </a:ext>
            </a:extLst>
          </p:cNvPr>
          <p:cNvPicPr>
            <a:picLocks noChangeAspect="1"/>
          </p:cNvPicPr>
          <p:nvPr/>
        </p:nvPicPr>
        <p:blipFill>
          <a:blip r:embed="rId3"/>
          <a:stretch>
            <a:fillRect/>
          </a:stretch>
        </p:blipFill>
        <p:spPr>
          <a:xfrm>
            <a:off x="1669156" y="0"/>
            <a:ext cx="10522844" cy="6858000"/>
          </a:xfrm>
          <a:prstGeom prst="rect">
            <a:avLst/>
          </a:prstGeom>
        </p:spPr>
      </p:pic>
      <p:sp>
        <p:nvSpPr>
          <p:cNvPr id="21" name="Slide Number Placeholder 20">
            <a:extLst>
              <a:ext uri="{FF2B5EF4-FFF2-40B4-BE49-F238E27FC236}">
                <a16:creationId xmlns:a16="http://schemas.microsoft.com/office/drawing/2014/main" id="{6D324E23-98AB-684B-83A4-8C858FA478DD}"/>
              </a:ext>
            </a:extLst>
          </p:cNvPr>
          <p:cNvSpPr>
            <a:spLocks noGrp="1"/>
          </p:cNvSpPr>
          <p:nvPr>
            <p:ph type="sldNum" sz="quarter" idx="12"/>
          </p:nvPr>
        </p:nvSpPr>
        <p:spPr/>
        <p:txBody>
          <a:bodyPr/>
          <a:lstStyle/>
          <a:p>
            <a:fld id="{48825EC9-ACA2-2142-BB3E-691BF295ED02}" type="slidenum">
              <a:rPr lang="en-US" smtClean="0"/>
              <a:t>10</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1EBFF1A-2352-2043-DE55-4AE0CA863390}"/>
                  </a:ext>
                </a:extLst>
              </p14:cNvPr>
              <p14:cNvContentPartPr/>
              <p14:nvPr/>
            </p14:nvContentPartPr>
            <p14:xfrm>
              <a:off x="4778438" y="3661297"/>
              <a:ext cx="3541680" cy="621720"/>
            </p14:xfrm>
          </p:contentPart>
        </mc:Choice>
        <mc:Fallback xmlns="">
          <p:pic>
            <p:nvPicPr>
              <p:cNvPr id="8" name="Ink 7">
                <a:extLst>
                  <a:ext uri="{FF2B5EF4-FFF2-40B4-BE49-F238E27FC236}">
                    <a16:creationId xmlns:a16="http://schemas.microsoft.com/office/drawing/2014/main" id="{71EBFF1A-2352-2043-DE55-4AE0CA863390}"/>
                  </a:ext>
                </a:extLst>
              </p:cNvPr>
              <p:cNvPicPr/>
              <p:nvPr/>
            </p:nvPicPr>
            <p:blipFill>
              <a:blip r:embed="rId5"/>
              <a:stretch>
                <a:fillRect/>
              </a:stretch>
            </p:blipFill>
            <p:spPr>
              <a:xfrm>
                <a:off x="4760798" y="3643657"/>
                <a:ext cx="357732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3B44A87-A88A-C8A1-FFAE-3C00CB84A833}"/>
                  </a:ext>
                </a:extLst>
              </p14:cNvPr>
              <p14:cNvContentPartPr/>
              <p14:nvPr/>
            </p14:nvContentPartPr>
            <p14:xfrm>
              <a:off x="8589398" y="3691537"/>
              <a:ext cx="3314880" cy="571680"/>
            </p14:xfrm>
          </p:contentPart>
        </mc:Choice>
        <mc:Fallback xmlns="">
          <p:pic>
            <p:nvPicPr>
              <p:cNvPr id="9" name="Ink 8">
                <a:extLst>
                  <a:ext uri="{FF2B5EF4-FFF2-40B4-BE49-F238E27FC236}">
                    <a16:creationId xmlns:a16="http://schemas.microsoft.com/office/drawing/2014/main" id="{63B44A87-A88A-C8A1-FFAE-3C00CB84A833}"/>
                  </a:ext>
                </a:extLst>
              </p:cNvPr>
              <p:cNvPicPr/>
              <p:nvPr/>
            </p:nvPicPr>
            <p:blipFill>
              <a:blip r:embed="rId7"/>
              <a:stretch>
                <a:fillRect/>
              </a:stretch>
            </p:blipFill>
            <p:spPr>
              <a:xfrm>
                <a:off x="8571398" y="3673537"/>
                <a:ext cx="335052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1CDFF1E-3C76-CF94-BDC4-2DDF534D0535}"/>
                  </a:ext>
                </a:extLst>
              </p14:cNvPr>
              <p14:cNvContentPartPr/>
              <p14:nvPr/>
            </p14:nvContentPartPr>
            <p14:xfrm>
              <a:off x="4891118" y="1444057"/>
              <a:ext cx="1626480" cy="488880"/>
            </p14:xfrm>
          </p:contentPart>
        </mc:Choice>
        <mc:Fallback xmlns="">
          <p:pic>
            <p:nvPicPr>
              <p:cNvPr id="10" name="Ink 9">
                <a:extLst>
                  <a:ext uri="{FF2B5EF4-FFF2-40B4-BE49-F238E27FC236}">
                    <a16:creationId xmlns:a16="http://schemas.microsoft.com/office/drawing/2014/main" id="{51CDFF1E-3C76-CF94-BDC4-2DDF534D0535}"/>
                  </a:ext>
                </a:extLst>
              </p:cNvPr>
              <p:cNvPicPr/>
              <p:nvPr/>
            </p:nvPicPr>
            <p:blipFill>
              <a:blip r:embed="rId9"/>
              <a:stretch>
                <a:fillRect/>
              </a:stretch>
            </p:blipFill>
            <p:spPr>
              <a:xfrm>
                <a:off x="4873478" y="1426417"/>
                <a:ext cx="16621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9E87011-CDEA-76C4-4D64-450C590BF861}"/>
                  </a:ext>
                </a:extLst>
              </p14:cNvPr>
              <p14:cNvContentPartPr/>
              <p14:nvPr/>
            </p14:nvContentPartPr>
            <p14:xfrm>
              <a:off x="8572478" y="1446937"/>
              <a:ext cx="1217880" cy="505440"/>
            </p14:xfrm>
          </p:contentPart>
        </mc:Choice>
        <mc:Fallback xmlns="">
          <p:pic>
            <p:nvPicPr>
              <p:cNvPr id="11" name="Ink 10">
                <a:extLst>
                  <a:ext uri="{FF2B5EF4-FFF2-40B4-BE49-F238E27FC236}">
                    <a16:creationId xmlns:a16="http://schemas.microsoft.com/office/drawing/2014/main" id="{69E87011-CDEA-76C4-4D64-450C590BF861}"/>
                  </a:ext>
                </a:extLst>
              </p:cNvPr>
              <p:cNvPicPr/>
              <p:nvPr/>
            </p:nvPicPr>
            <p:blipFill>
              <a:blip r:embed="rId11"/>
              <a:stretch>
                <a:fillRect/>
              </a:stretch>
            </p:blipFill>
            <p:spPr>
              <a:xfrm>
                <a:off x="8554838" y="1429297"/>
                <a:ext cx="1253520" cy="541080"/>
              </a:xfrm>
              <a:prstGeom prst="rect">
                <a:avLst/>
              </a:prstGeom>
            </p:spPr>
          </p:pic>
        </mc:Fallback>
      </mc:AlternateContent>
    </p:spTree>
    <p:extLst>
      <p:ext uri="{BB962C8B-B14F-4D97-AF65-F5344CB8AC3E}">
        <p14:creationId xmlns:p14="http://schemas.microsoft.com/office/powerpoint/2010/main" val="181928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C6D9-FAFE-3091-8D09-44273BBDB3DA}"/>
              </a:ext>
            </a:extLst>
          </p:cNvPr>
          <p:cNvSpPr>
            <a:spLocks noGrp="1"/>
          </p:cNvSpPr>
          <p:nvPr>
            <p:ph type="title"/>
          </p:nvPr>
        </p:nvSpPr>
        <p:spPr/>
        <p:txBody>
          <a:bodyPr/>
          <a:lstStyle/>
          <a:p>
            <a:r>
              <a:rPr lang="en-US" dirty="0"/>
              <a:t>Passive surveillance:  &gt; 1:2000</a:t>
            </a:r>
          </a:p>
        </p:txBody>
      </p:sp>
      <p:pic>
        <p:nvPicPr>
          <p:cNvPr id="5" name="Content Placeholder 4">
            <a:extLst>
              <a:ext uri="{FF2B5EF4-FFF2-40B4-BE49-F238E27FC236}">
                <a16:creationId xmlns:a16="http://schemas.microsoft.com/office/drawing/2014/main" id="{7AF7780A-325F-5704-65C1-5CD80D1AC64E}"/>
              </a:ext>
            </a:extLst>
          </p:cNvPr>
          <p:cNvPicPr>
            <a:picLocks noGrp="1" noChangeAspect="1"/>
          </p:cNvPicPr>
          <p:nvPr>
            <p:ph idx="1"/>
          </p:nvPr>
        </p:nvPicPr>
        <p:blipFill>
          <a:blip r:embed="rId2"/>
          <a:stretch>
            <a:fillRect/>
          </a:stretch>
        </p:blipFill>
        <p:spPr>
          <a:xfrm>
            <a:off x="1181100" y="1683225"/>
            <a:ext cx="7797800" cy="5085875"/>
          </a:xfrm>
        </p:spPr>
      </p:pic>
    </p:spTree>
    <p:extLst>
      <p:ext uri="{BB962C8B-B14F-4D97-AF65-F5344CB8AC3E}">
        <p14:creationId xmlns:p14="http://schemas.microsoft.com/office/powerpoint/2010/main" val="12308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7633-0998-FE99-ACA1-52A2A5838DB9}"/>
              </a:ext>
            </a:extLst>
          </p:cNvPr>
          <p:cNvSpPr>
            <a:spLocks noGrp="1"/>
          </p:cNvSpPr>
          <p:nvPr>
            <p:ph type="title"/>
          </p:nvPr>
        </p:nvSpPr>
        <p:spPr>
          <a:xfrm>
            <a:off x="623455" y="365125"/>
            <a:ext cx="10875817" cy="1255857"/>
          </a:xfrm>
        </p:spPr>
        <p:txBody>
          <a:bodyPr>
            <a:normAutofit/>
          </a:bodyPr>
          <a:lstStyle/>
          <a:p>
            <a:pPr algn="ctr"/>
            <a:r>
              <a:rPr lang="en-US" sz="3600" b="1" dirty="0">
                <a:latin typeface="+mn-lt"/>
              </a:rPr>
              <a:t>The </a:t>
            </a:r>
            <a:r>
              <a:rPr lang="en-US" sz="3600" b="1" dirty="0">
                <a:solidFill>
                  <a:srgbClr val="FF0000"/>
                </a:solidFill>
                <a:latin typeface="+mn-lt"/>
              </a:rPr>
              <a:t>doctor-patient relationship</a:t>
            </a:r>
            <a:r>
              <a:rPr lang="en-US" sz="3600" b="1" dirty="0">
                <a:latin typeface="+mn-lt"/>
              </a:rPr>
              <a:t>, patient </a:t>
            </a:r>
            <a:r>
              <a:rPr lang="en-US" sz="3600" b="1" dirty="0">
                <a:solidFill>
                  <a:srgbClr val="FF0000"/>
                </a:solidFill>
                <a:latin typeface="+mn-lt"/>
              </a:rPr>
              <a:t>autonomy</a:t>
            </a:r>
            <a:r>
              <a:rPr lang="en-US" sz="3600" b="1" dirty="0">
                <a:latin typeface="+mn-lt"/>
              </a:rPr>
              <a:t> and </a:t>
            </a:r>
            <a:r>
              <a:rPr lang="en-US" sz="3600" b="1" dirty="0">
                <a:solidFill>
                  <a:srgbClr val="FF0000"/>
                </a:solidFill>
                <a:latin typeface="+mn-lt"/>
              </a:rPr>
              <a:t>informed consent </a:t>
            </a:r>
            <a:r>
              <a:rPr lang="en-US" sz="3600" b="1" dirty="0">
                <a:latin typeface="+mn-lt"/>
              </a:rPr>
              <a:t>were kicked to the curb with COVID</a:t>
            </a:r>
          </a:p>
        </p:txBody>
      </p:sp>
      <p:sp>
        <p:nvSpPr>
          <p:cNvPr id="3" name="Content Placeholder 2">
            <a:extLst>
              <a:ext uri="{FF2B5EF4-FFF2-40B4-BE49-F238E27FC236}">
                <a16:creationId xmlns:a16="http://schemas.microsoft.com/office/drawing/2014/main" id="{F236BE6E-3916-D235-3B01-AA3E1E244581}"/>
              </a:ext>
            </a:extLst>
          </p:cNvPr>
          <p:cNvSpPr>
            <a:spLocks noGrp="1"/>
          </p:cNvSpPr>
          <p:nvPr>
            <p:ph idx="1"/>
          </p:nvPr>
        </p:nvSpPr>
        <p:spPr>
          <a:xfrm>
            <a:off x="838200" y="1773382"/>
            <a:ext cx="10515600" cy="4970318"/>
          </a:xfrm>
          <a:solidFill>
            <a:schemeClr val="accent1">
              <a:lumMod val="20000"/>
              <a:lumOff val="80000"/>
            </a:schemeClr>
          </a:solidFill>
        </p:spPr>
        <p:txBody>
          <a:bodyPr>
            <a:noAutofit/>
          </a:bodyPr>
          <a:lstStyle/>
          <a:p>
            <a:r>
              <a:rPr lang="en-US" sz="2200" b="1" dirty="0"/>
              <a:t>The federal government became the doctor</a:t>
            </a:r>
            <a:r>
              <a:rPr lang="en-US" sz="2200" dirty="0"/>
              <a:t>:  it withheld certain drugs and enforced the use of others through financial incentives, threats, mandates and a campaign against "medical misinformation." </a:t>
            </a:r>
            <a:r>
              <a:rPr lang="en-US" sz="2200" b="1" dirty="0"/>
              <a:t>Most states assisted the feds in this campaign</a:t>
            </a:r>
            <a:r>
              <a:rPr lang="en-US" sz="2200" dirty="0"/>
              <a:t>.</a:t>
            </a:r>
          </a:p>
          <a:p>
            <a:r>
              <a:rPr lang="en-US" sz="2200" b="1" dirty="0"/>
              <a:t>Doctors became enforcement agents of the state, losing their primary allegiance to the patient</a:t>
            </a:r>
          </a:p>
          <a:p>
            <a:r>
              <a:rPr lang="en-US" sz="2200" b="1" dirty="0"/>
              <a:t>Emergency laws put in place at the state and federal level </a:t>
            </a:r>
            <a:r>
              <a:rPr lang="en-US" sz="2200" dirty="0"/>
              <a:t>after the 2001 anthrax letters (the Model State Emergency Health Powers Act and federal laws such as the PREP Act) created the opportunity to use unlicensed, untested medical products on the whole population, with no liability for the manufacturer, the doctors or government officials</a:t>
            </a:r>
          </a:p>
          <a:p>
            <a:r>
              <a:rPr lang="en-US" sz="2200" dirty="0"/>
              <a:t> </a:t>
            </a:r>
            <a:r>
              <a:rPr lang="en-US" sz="1800" dirty="0">
                <a:solidFill>
                  <a:schemeClr val="accent5">
                    <a:lumMod val="50000"/>
                  </a:schemeClr>
                </a:solidFill>
                <a:hlinkClick r:id="rId3">
                  <a:extLst>
                    <a:ext uri="{A12FA001-AC4F-418D-AE19-62706E023703}">
                      <ahyp:hlinkClr xmlns:ahyp="http://schemas.microsoft.com/office/drawing/2018/hyperlinkcolor" val="tx"/>
                    </a:ext>
                  </a:extLst>
                </a:hlinkClick>
              </a:rPr>
              <a:t>https://www.law.cornell.edu/uscode/text/42/247d-6d</a:t>
            </a:r>
            <a:endParaRPr lang="en-US" sz="1800" dirty="0">
              <a:solidFill>
                <a:schemeClr val="accent5">
                  <a:lumMod val="50000"/>
                </a:schemeClr>
              </a:solidFill>
            </a:endParaRPr>
          </a:p>
          <a:p>
            <a:r>
              <a:rPr lang="en-US" sz="1800" dirty="0">
                <a:solidFill>
                  <a:schemeClr val="accent5">
                    <a:lumMod val="50000"/>
                  </a:schemeClr>
                </a:solidFill>
              </a:rPr>
              <a:t>https://</a:t>
            </a:r>
            <a:r>
              <a:rPr lang="en-US" sz="1800" dirty="0" err="1">
                <a:solidFill>
                  <a:schemeClr val="accent5">
                    <a:lumMod val="50000"/>
                  </a:schemeClr>
                </a:solidFill>
              </a:rPr>
              <a:t>law.asu.edu</a:t>
            </a:r>
            <a:r>
              <a:rPr lang="en-US" sz="1800" dirty="0">
                <a:solidFill>
                  <a:schemeClr val="accent5">
                    <a:lumMod val="50000"/>
                  </a:schemeClr>
                </a:solidFill>
              </a:rPr>
              <a:t>/sites/default/files/pdf/</a:t>
            </a:r>
            <a:r>
              <a:rPr lang="en-US" sz="1800" dirty="0" err="1">
                <a:solidFill>
                  <a:schemeClr val="accent5">
                    <a:lumMod val="50000"/>
                  </a:schemeClr>
                </a:solidFill>
              </a:rPr>
              <a:t>msehpa</a:t>
            </a:r>
            <a:r>
              <a:rPr lang="en-US" sz="1800" dirty="0">
                <a:solidFill>
                  <a:schemeClr val="accent5">
                    <a:lumMod val="50000"/>
                  </a:schemeClr>
                </a:solidFill>
              </a:rPr>
              <a:t>_-_</a:t>
            </a:r>
            <a:r>
              <a:rPr lang="en-US" sz="1800" dirty="0" err="1">
                <a:solidFill>
                  <a:schemeClr val="accent5">
                    <a:lumMod val="50000"/>
                  </a:schemeClr>
                </a:solidFill>
              </a:rPr>
              <a:t>final.pdf</a:t>
            </a:r>
            <a:endParaRPr lang="en-US" sz="1800" dirty="0">
              <a:solidFill>
                <a:schemeClr val="accent5">
                  <a:lumMod val="50000"/>
                </a:schemeClr>
              </a:solidFill>
            </a:endParaRPr>
          </a:p>
          <a:p>
            <a:r>
              <a:rPr lang="en-US" sz="2200" b="1" dirty="0"/>
              <a:t>Instead of informed consent</a:t>
            </a:r>
            <a:r>
              <a:rPr lang="en-US" sz="2200" dirty="0"/>
              <a:t>, a fact sheet was provided that lacked the required 'significant' safety information, and a false vaccine license was issued by FDA to enable mandates while only </a:t>
            </a:r>
            <a:r>
              <a:rPr lang="en-US" sz="2200" b="1" dirty="0"/>
              <a:t>offering unlicensed EUA vaccines, for which no one was liable</a:t>
            </a:r>
            <a:r>
              <a:rPr lang="en-US" sz="2200" dirty="0"/>
              <a:t>.</a:t>
            </a:r>
          </a:p>
        </p:txBody>
      </p:sp>
    </p:spTree>
    <p:extLst>
      <p:ext uri="{BB962C8B-B14F-4D97-AF65-F5344CB8AC3E}">
        <p14:creationId xmlns:p14="http://schemas.microsoft.com/office/powerpoint/2010/main" val="356261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36C4-CB45-F838-3081-B7D190384746}"/>
              </a:ext>
            </a:extLst>
          </p:cNvPr>
          <p:cNvSpPr>
            <a:spLocks noGrp="1"/>
          </p:cNvSpPr>
          <p:nvPr>
            <p:ph type="title"/>
          </p:nvPr>
        </p:nvSpPr>
        <p:spPr>
          <a:xfrm>
            <a:off x="3740726" y="365125"/>
            <a:ext cx="3532909" cy="1325563"/>
          </a:xfrm>
        </p:spPr>
        <p:txBody>
          <a:bodyPr/>
          <a:lstStyle/>
          <a:p>
            <a:endParaRPr lang="en-US"/>
          </a:p>
        </p:txBody>
      </p:sp>
      <p:pic>
        <p:nvPicPr>
          <p:cNvPr id="5" name="Content Placeholder 4">
            <a:extLst>
              <a:ext uri="{FF2B5EF4-FFF2-40B4-BE49-F238E27FC236}">
                <a16:creationId xmlns:a16="http://schemas.microsoft.com/office/drawing/2014/main" id="{764F7C31-1A6C-E437-AEB8-47BB8D70980A}"/>
              </a:ext>
            </a:extLst>
          </p:cNvPr>
          <p:cNvPicPr>
            <a:picLocks noGrp="1" noChangeAspect="1"/>
          </p:cNvPicPr>
          <p:nvPr>
            <p:ph idx="1"/>
          </p:nvPr>
        </p:nvPicPr>
        <p:blipFill>
          <a:blip r:embed="rId3"/>
          <a:stretch>
            <a:fillRect/>
          </a:stretch>
        </p:blipFill>
        <p:spPr>
          <a:xfrm>
            <a:off x="2673928" y="4041239"/>
            <a:ext cx="6102082" cy="2027052"/>
          </a:xfrm>
        </p:spPr>
      </p:pic>
      <p:pic>
        <p:nvPicPr>
          <p:cNvPr id="7" name="Picture 6">
            <a:extLst>
              <a:ext uri="{FF2B5EF4-FFF2-40B4-BE49-F238E27FC236}">
                <a16:creationId xmlns:a16="http://schemas.microsoft.com/office/drawing/2014/main" id="{973A7B55-F156-12E9-0138-D6615F4B273D}"/>
              </a:ext>
            </a:extLst>
          </p:cNvPr>
          <p:cNvPicPr>
            <a:picLocks noChangeAspect="1"/>
          </p:cNvPicPr>
          <p:nvPr/>
        </p:nvPicPr>
        <p:blipFill>
          <a:blip r:embed="rId4"/>
          <a:stretch>
            <a:fillRect/>
          </a:stretch>
        </p:blipFill>
        <p:spPr>
          <a:xfrm>
            <a:off x="1835150" y="0"/>
            <a:ext cx="7772400" cy="2909094"/>
          </a:xfrm>
          <a:prstGeom prst="rect">
            <a:avLst/>
          </a:prstGeom>
        </p:spPr>
      </p:pic>
      <p:sp>
        <p:nvSpPr>
          <p:cNvPr id="9" name="TextBox 8">
            <a:extLst>
              <a:ext uri="{FF2B5EF4-FFF2-40B4-BE49-F238E27FC236}">
                <a16:creationId xmlns:a16="http://schemas.microsoft.com/office/drawing/2014/main" id="{11FC897A-B730-CE97-482B-FE9C256BA352}"/>
              </a:ext>
            </a:extLst>
          </p:cNvPr>
          <p:cNvSpPr txBox="1"/>
          <p:nvPr/>
        </p:nvSpPr>
        <p:spPr>
          <a:xfrm>
            <a:off x="2784764" y="3244334"/>
            <a:ext cx="6359236" cy="461665"/>
          </a:xfrm>
          <a:prstGeom prst="rect">
            <a:avLst/>
          </a:prstGeom>
          <a:noFill/>
        </p:spPr>
        <p:txBody>
          <a:bodyPr wrap="square">
            <a:spAutoFit/>
          </a:bodyPr>
          <a:lstStyle/>
          <a:p>
            <a:r>
              <a:rPr lang="en-US" sz="2400" b="1" dirty="0">
                <a:solidFill>
                  <a:schemeClr val="accent1"/>
                </a:solidFill>
              </a:rPr>
              <a:t>https://</a:t>
            </a:r>
            <a:r>
              <a:rPr lang="en-US" sz="2400" b="1" dirty="0" err="1">
                <a:solidFill>
                  <a:schemeClr val="accent1"/>
                </a:solidFill>
              </a:rPr>
              <a:t>www.hrsa.gov</a:t>
            </a:r>
            <a:r>
              <a:rPr lang="en-US" sz="2400" b="1" dirty="0">
                <a:solidFill>
                  <a:schemeClr val="accent1"/>
                </a:solidFill>
              </a:rPr>
              <a:t>/</a:t>
            </a:r>
            <a:r>
              <a:rPr lang="en-US" sz="2400" b="1" dirty="0" err="1">
                <a:solidFill>
                  <a:schemeClr val="accent1"/>
                </a:solidFill>
              </a:rPr>
              <a:t>cicp</a:t>
            </a:r>
            <a:r>
              <a:rPr lang="en-US" sz="2400" b="1" dirty="0">
                <a:solidFill>
                  <a:schemeClr val="accent1"/>
                </a:solidFill>
              </a:rPr>
              <a:t>/</a:t>
            </a:r>
            <a:r>
              <a:rPr lang="en-US" sz="2400" b="1" dirty="0" err="1">
                <a:solidFill>
                  <a:schemeClr val="accent1"/>
                </a:solidFill>
              </a:rPr>
              <a:t>cicp</a:t>
            </a:r>
            <a:r>
              <a:rPr lang="en-US" sz="2400" b="1" dirty="0">
                <a:solidFill>
                  <a:schemeClr val="accent1"/>
                </a:solidFill>
              </a:rPr>
              <a:t>-data</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D8F56C4-B940-6E09-BD6F-4DFFD25E7212}"/>
                  </a:ext>
                </a:extLst>
              </p14:cNvPr>
              <p14:cNvContentPartPr/>
              <p14:nvPr/>
            </p14:nvContentPartPr>
            <p14:xfrm>
              <a:off x="3598680" y="5493687"/>
              <a:ext cx="3954600" cy="1193400"/>
            </p14:xfrm>
          </p:contentPart>
        </mc:Choice>
        <mc:Fallback xmlns="">
          <p:pic>
            <p:nvPicPr>
              <p:cNvPr id="10" name="Ink 9">
                <a:extLst>
                  <a:ext uri="{FF2B5EF4-FFF2-40B4-BE49-F238E27FC236}">
                    <a16:creationId xmlns:a16="http://schemas.microsoft.com/office/drawing/2014/main" id="{1D8F56C4-B940-6E09-BD6F-4DFFD25E7212}"/>
                  </a:ext>
                </a:extLst>
              </p:cNvPr>
              <p:cNvPicPr/>
              <p:nvPr/>
            </p:nvPicPr>
            <p:blipFill>
              <a:blip r:embed="rId6"/>
              <a:stretch>
                <a:fillRect/>
              </a:stretch>
            </p:blipFill>
            <p:spPr>
              <a:xfrm>
                <a:off x="3581040" y="5476047"/>
                <a:ext cx="3990240" cy="1229040"/>
              </a:xfrm>
              <a:prstGeom prst="rect">
                <a:avLst/>
              </a:prstGeom>
            </p:spPr>
          </p:pic>
        </mc:Fallback>
      </mc:AlternateContent>
    </p:spTree>
    <p:extLst>
      <p:ext uri="{BB962C8B-B14F-4D97-AF65-F5344CB8AC3E}">
        <p14:creationId xmlns:p14="http://schemas.microsoft.com/office/powerpoint/2010/main" val="39002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A703-8D5B-2BD2-2173-29E62F0E3C22}"/>
              </a:ext>
            </a:extLst>
          </p:cNvPr>
          <p:cNvSpPr>
            <a:spLocks noGrp="1"/>
          </p:cNvSpPr>
          <p:nvPr>
            <p:ph type="title"/>
          </p:nvPr>
        </p:nvSpPr>
        <p:spPr/>
        <p:txBody>
          <a:bodyPr/>
          <a:lstStyle/>
          <a:p>
            <a:r>
              <a:rPr lang="en-US" dirty="0"/>
              <a:t>x</a:t>
            </a:r>
          </a:p>
        </p:txBody>
      </p:sp>
      <p:pic>
        <p:nvPicPr>
          <p:cNvPr id="5" name="Content Placeholder 4">
            <a:extLst>
              <a:ext uri="{FF2B5EF4-FFF2-40B4-BE49-F238E27FC236}">
                <a16:creationId xmlns:a16="http://schemas.microsoft.com/office/drawing/2014/main" id="{A562EEAF-E39E-14ED-E994-1397413FBF16}"/>
              </a:ext>
            </a:extLst>
          </p:cNvPr>
          <p:cNvPicPr>
            <a:picLocks noGrp="1" noChangeAspect="1"/>
          </p:cNvPicPr>
          <p:nvPr>
            <p:ph idx="1"/>
          </p:nvPr>
        </p:nvPicPr>
        <p:blipFill>
          <a:blip r:embed="rId3"/>
          <a:stretch>
            <a:fillRect/>
          </a:stretch>
        </p:blipFill>
        <p:spPr>
          <a:xfrm>
            <a:off x="2142499" y="1825625"/>
            <a:ext cx="7907002" cy="4351338"/>
          </a:xfrm>
        </p:spPr>
      </p:pic>
      <p:pic>
        <p:nvPicPr>
          <p:cNvPr id="7" name="Picture 6">
            <a:extLst>
              <a:ext uri="{FF2B5EF4-FFF2-40B4-BE49-F238E27FC236}">
                <a16:creationId xmlns:a16="http://schemas.microsoft.com/office/drawing/2014/main" id="{A185FFEE-4C40-DB2E-3CEE-821B98CBF434}"/>
              </a:ext>
            </a:extLst>
          </p:cNvPr>
          <p:cNvPicPr>
            <a:picLocks noChangeAspect="1"/>
          </p:cNvPicPr>
          <p:nvPr/>
        </p:nvPicPr>
        <p:blipFill>
          <a:blip r:embed="rId4"/>
          <a:stretch>
            <a:fillRect/>
          </a:stretch>
        </p:blipFill>
        <p:spPr>
          <a:xfrm>
            <a:off x="838200" y="802317"/>
            <a:ext cx="10569541" cy="451177"/>
          </a:xfrm>
          <a:prstGeom prst="rect">
            <a:avLst/>
          </a:prstGeom>
        </p:spPr>
      </p:pic>
    </p:spTree>
    <p:extLst>
      <p:ext uri="{BB962C8B-B14F-4D97-AF65-F5344CB8AC3E}">
        <p14:creationId xmlns:p14="http://schemas.microsoft.com/office/powerpoint/2010/main" val="422896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9395-5F44-1A23-5508-F6F28AE09E15}"/>
              </a:ext>
            </a:extLst>
          </p:cNvPr>
          <p:cNvSpPr>
            <a:spLocks noGrp="1"/>
          </p:cNvSpPr>
          <p:nvPr>
            <p:ph type="title"/>
          </p:nvPr>
        </p:nvSpPr>
        <p:spPr>
          <a:xfrm>
            <a:off x="270398" y="322729"/>
            <a:ext cx="5144283" cy="2299201"/>
          </a:xfrm>
          <a:solidFill>
            <a:schemeClr val="accent1">
              <a:lumMod val="40000"/>
              <a:lumOff val="60000"/>
            </a:schemeClr>
          </a:solidFill>
        </p:spPr>
        <p:txBody>
          <a:bodyPr/>
          <a:lstStyle/>
          <a:p>
            <a:pPr algn="ctr"/>
            <a:r>
              <a:rPr lang="en-US" b="1" dirty="0"/>
              <a:t>Medicare provided a 20% bonus payment of the entire hospital bill if specified drugs like remdesivir were used to treat COVID</a:t>
            </a:r>
          </a:p>
        </p:txBody>
      </p:sp>
      <p:pic>
        <p:nvPicPr>
          <p:cNvPr id="6" name="Content Placeholder 5">
            <a:extLst>
              <a:ext uri="{FF2B5EF4-FFF2-40B4-BE49-F238E27FC236}">
                <a16:creationId xmlns:a16="http://schemas.microsoft.com/office/drawing/2014/main" id="{772FE5B8-4E72-699B-0780-BC424941B520}"/>
              </a:ext>
            </a:extLst>
          </p:cNvPr>
          <p:cNvPicPr>
            <a:picLocks noGrp="1" noChangeAspect="1"/>
          </p:cNvPicPr>
          <p:nvPr>
            <p:ph idx="1"/>
          </p:nvPr>
        </p:nvPicPr>
        <p:blipFill>
          <a:blip r:embed="rId2"/>
          <a:stretch>
            <a:fillRect/>
          </a:stretch>
        </p:blipFill>
        <p:spPr>
          <a:xfrm>
            <a:off x="270398" y="2904565"/>
            <a:ext cx="4911202" cy="3630705"/>
          </a:xfrm>
        </p:spPr>
      </p:pic>
      <p:sp>
        <p:nvSpPr>
          <p:cNvPr id="4" name="Text Placeholder 3">
            <a:extLst>
              <a:ext uri="{FF2B5EF4-FFF2-40B4-BE49-F238E27FC236}">
                <a16:creationId xmlns:a16="http://schemas.microsoft.com/office/drawing/2014/main" id="{292AD025-9830-2B1E-5C5A-FB98B90DAED9}"/>
              </a:ext>
            </a:extLst>
          </p:cNvPr>
          <p:cNvSpPr>
            <a:spLocks noGrp="1"/>
          </p:cNvSpPr>
          <p:nvPr>
            <p:ph type="body" sz="half" idx="2"/>
          </p:nvPr>
        </p:nvSpPr>
        <p:spPr>
          <a:xfrm>
            <a:off x="0" y="2823883"/>
            <a:ext cx="5414681" cy="4034117"/>
          </a:xfrm>
        </p:spPr>
        <p:txBody>
          <a:bodyPr/>
          <a:lstStyle/>
          <a:p>
            <a:r>
              <a:rPr lang="en-US" dirty="0">
                <a:solidFill>
                  <a:schemeClr val="bg1"/>
                </a:solidFill>
              </a:rPr>
              <a:t>8</a:t>
            </a:r>
          </a:p>
        </p:txBody>
      </p:sp>
      <p:pic>
        <p:nvPicPr>
          <p:cNvPr id="8" name="Picture 7">
            <a:extLst>
              <a:ext uri="{FF2B5EF4-FFF2-40B4-BE49-F238E27FC236}">
                <a16:creationId xmlns:a16="http://schemas.microsoft.com/office/drawing/2014/main" id="{067309F4-C832-6E30-654B-203B2248A9CF}"/>
              </a:ext>
            </a:extLst>
          </p:cNvPr>
          <p:cNvPicPr>
            <a:picLocks noChangeAspect="1"/>
          </p:cNvPicPr>
          <p:nvPr/>
        </p:nvPicPr>
        <p:blipFill>
          <a:blip r:embed="rId3"/>
          <a:stretch>
            <a:fillRect/>
          </a:stretch>
        </p:blipFill>
        <p:spPr>
          <a:xfrm>
            <a:off x="5414681" y="322729"/>
            <a:ext cx="6777317" cy="6185647"/>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E11DEE3-1D26-012D-7DC5-A211E5006799}"/>
                  </a:ext>
                </a:extLst>
              </p14:cNvPr>
              <p14:cNvContentPartPr/>
              <p14:nvPr/>
            </p14:nvContentPartPr>
            <p14:xfrm>
              <a:off x="2557038" y="4656000"/>
              <a:ext cx="1451160" cy="1029600"/>
            </p14:xfrm>
          </p:contentPart>
        </mc:Choice>
        <mc:Fallback xmlns="">
          <p:pic>
            <p:nvPicPr>
              <p:cNvPr id="9" name="Ink 8">
                <a:extLst>
                  <a:ext uri="{FF2B5EF4-FFF2-40B4-BE49-F238E27FC236}">
                    <a16:creationId xmlns:a16="http://schemas.microsoft.com/office/drawing/2014/main" id="{9E11DEE3-1D26-012D-7DC5-A211E5006799}"/>
                  </a:ext>
                </a:extLst>
              </p:cNvPr>
              <p:cNvPicPr/>
              <p:nvPr/>
            </p:nvPicPr>
            <p:blipFill>
              <a:blip r:embed="rId5"/>
              <a:stretch>
                <a:fillRect/>
              </a:stretch>
            </p:blipFill>
            <p:spPr>
              <a:xfrm>
                <a:off x="2539398" y="4638360"/>
                <a:ext cx="148680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1415C8F-0BB8-153D-DB01-515C466C5110}"/>
                  </a:ext>
                </a:extLst>
              </p14:cNvPr>
              <p14:cNvContentPartPr/>
              <p14:nvPr/>
            </p14:nvContentPartPr>
            <p14:xfrm>
              <a:off x="6441078" y="104160"/>
              <a:ext cx="1313280" cy="498960"/>
            </p14:xfrm>
          </p:contentPart>
        </mc:Choice>
        <mc:Fallback xmlns="">
          <p:pic>
            <p:nvPicPr>
              <p:cNvPr id="10" name="Ink 9">
                <a:extLst>
                  <a:ext uri="{FF2B5EF4-FFF2-40B4-BE49-F238E27FC236}">
                    <a16:creationId xmlns:a16="http://schemas.microsoft.com/office/drawing/2014/main" id="{B1415C8F-0BB8-153D-DB01-515C466C5110}"/>
                  </a:ext>
                </a:extLst>
              </p:cNvPr>
              <p:cNvPicPr/>
              <p:nvPr/>
            </p:nvPicPr>
            <p:blipFill>
              <a:blip r:embed="rId7"/>
              <a:stretch>
                <a:fillRect/>
              </a:stretch>
            </p:blipFill>
            <p:spPr>
              <a:xfrm>
                <a:off x="6423438" y="86160"/>
                <a:ext cx="13489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70822B6B-9ACF-E077-6A8B-823A3EB19A79}"/>
                  </a:ext>
                </a:extLst>
              </p14:cNvPr>
              <p14:cNvContentPartPr/>
              <p14:nvPr/>
            </p14:nvContentPartPr>
            <p14:xfrm>
              <a:off x="5592558" y="2233200"/>
              <a:ext cx="1277280" cy="493200"/>
            </p14:xfrm>
          </p:contentPart>
        </mc:Choice>
        <mc:Fallback xmlns="">
          <p:pic>
            <p:nvPicPr>
              <p:cNvPr id="11" name="Ink 10">
                <a:extLst>
                  <a:ext uri="{FF2B5EF4-FFF2-40B4-BE49-F238E27FC236}">
                    <a16:creationId xmlns:a16="http://schemas.microsoft.com/office/drawing/2014/main" id="{70822B6B-9ACF-E077-6A8B-823A3EB19A79}"/>
                  </a:ext>
                </a:extLst>
              </p:cNvPr>
              <p:cNvPicPr/>
              <p:nvPr/>
            </p:nvPicPr>
            <p:blipFill>
              <a:blip r:embed="rId9"/>
              <a:stretch>
                <a:fillRect/>
              </a:stretch>
            </p:blipFill>
            <p:spPr>
              <a:xfrm>
                <a:off x="5574558" y="2215560"/>
                <a:ext cx="1312920" cy="52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98D55682-82DC-2566-2F14-BB5EC5F61912}"/>
                  </a:ext>
                </a:extLst>
              </p14:cNvPr>
              <p14:cNvContentPartPr/>
              <p14:nvPr/>
            </p14:nvContentPartPr>
            <p14:xfrm>
              <a:off x="6428118" y="4847160"/>
              <a:ext cx="1331280" cy="416880"/>
            </p14:xfrm>
          </p:contentPart>
        </mc:Choice>
        <mc:Fallback xmlns="">
          <p:pic>
            <p:nvPicPr>
              <p:cNvPr id="12" name="Ink 11">
                <a:extLst>
                  <a:ext uri="{FF2B5EF4-FFF2-40B4-BE49-F238E27FC236}">
                    <a16:creationId xmlns:a16="http://schemas.microsoft.com/office/drawing/2014/main" id="{98D55682-82DC-2566-2F14-BB5EC5F61912}"/>
                  </a:ext>
                </a:extLst>
              </p:cNvPr>
              <p:cNvPicPr/>
              <p:nvPr/>
            </p:nvPicPr>
            <p:blipFill>
              <a:blip r:embed="rId11"/>
              <a:stretch>
                <a:fillRect/>
              </a:stretch>
            </p:blipFill>
            <p:spPr>
              <a:xfrm>
                <a:off x="6410478" y="4829520"/>
                <a:ext cx="13669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20626E4-EDFD-AA92-99A5-12F0196BB95C}"/>
                  </a:ext>
                </a:extLst>
              </p14:cNvPr>
              <p14:cNvContentPartPr/>
              <p14:nvPr/>
            </p14:nvContentPartPr>
            <p14:xfrm>
              <a:off x="4066878" y="4327320"/>
              <a:ext cx="819000" cy="502560"/>
            </p14:xfrm>
          </p:contentPart>
        </mc:Choice>
        <mc:Fallback xmlns="">
          <p:pic>
            <p:nvPicPr>
              <p:cNvPr id="13" name="Ink 12">
                <a:extLst>
                  <a:ext uri="{FF2B5EF4-FFF2-40B4-BE49-F238E27FC236}">
                    <a16:creationId xmlns:a16="http://schemas.microsoft.com/office/drawing/2014/main" id="{D20626E4-EDFD-AA92-99A5-12F0196BB95C}"/>
                  </a:ext>
                </a:extLst>
              </p:cNvPr>
              <p:cNvPicPr/>
              <p:nvPr/>
            </p:nvPicPr>
            <p:blipFill>
              <a:blip r:embed="rId13"/>
              <a:stretch>
                <a:fillRect/>
              </a:stretch>
            </p:blipFill>
            <p:spPr>
              <a:xfrm>
                <a:off x="4049238" y="4309680"/>
                <a:ext cx="8546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5A342DAB-296D-3CB7-06D1-9BA19802C4DA}"/>
                  </a:ext>
                </a:extLst>
              </p14:cNvPr>
              <p14:cNvContentPartPr/>
              <p14:nvPr/>
            </p14:nvContentPartPr>
            <p14:xfrm>
              <a:off x="4111878" y="4449000"/>
              <a:ext cx="249480" cy="336240"/>
            </p14:xfrm>
          </p:contentPart>
        </mc:Choice>
        <mc:Fallback xmlns="">
          <p:pic>
            <p:nvPicPr>
              <p:cNvPr id="14" name="Ink 13">
                <a:extLst>
                  <a:ext uri="{FF2B5EF4-FFF2-40B4-BE49-F238E27FC236}">
                    <a16:creationId xmlns:a16="http://schemas.microsoft.com/office/drawing/2014/main" id="{5A342DAB-296D-3CB7-06D1-9BA19802C4DA}"/>
                  </a:ext>
                </a:extLst>
              </p:cNvPr>
              <p:cNvPicPr/>
              <p:nvPr/>
            </p:nvPicPr>
            <p:blipFill>
              <a:blip r:embed="rId15"/>
              <a:stretch>
                <a:fillRect/>
              </a:stretch>
            </p:blipFill>
            <p:spPr>
              <a:xfrm>
                <a:off x="4094238" y="4431000"/>
                <a:ext cx="2851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1815E62-ECB3-F444-9B7B-D17DC97D2840}"/>
                  </a:ext>
                </a:extLst>
              </p14:cNvPr>
              <p14:cNvContentPartPr/>
              <p14:nvPr/>
            </p14:nvContentPartPr>
            <p14:xfrm>
              <a:off x="4188558" y="4681560"/>
              <a:ext cx="429480" cy="147600"/>
            </p14:xfrm>
          </p:contentPart>
        </mc:Choice>
        <mc:Fallback xmlns="">
          <p:pic>
            <p:nvPicPr>
              <p:cNvPr id="15" name="Ink 14">
                <a:extLst>
                  <a:ext uri="{FF2B5EF4-FFF2-40B4-BE49-F238E27FC236}">
                    <a16:creationId xmlns:a16="http://schemas.microsoft.com/office/drawing/2014/main" id="{51815E62-ECB3-F444-9B7B-D17DC97D2840}"/>
                  </a:ext>
                </a:extLst>
              </p:cNvPr>
              <p:cNvPicPr/>
              <p:nvPr/>
            </p:nvPicPr>
            <p:blipFill>
              <a:blip r:embed="rId17"/>
              <a:stretch>
                <a:fillRect/>
              </a:stretch>
            </p:blipFill>
            <p:spPr>
              <a:xfrm>
                <a:off x="4170918" y="4663560"/>
                <a:ext cx="465120" cy="183240"/>
              </a:xfrm>
              <a:prstGeom prst="rect">
                <a:avLst/>
              </a:prstGeom>
            </p:spPr>
          </p:pic>
        </mc:Fallback>
      </mc:AlternateContent>
    </p:spTree>
    <p:extLst>
      <p:ext uri="{BB962C8B-B14F-4D97-AF65-F5344CB8AC3E}">
        <p14:creationId xmlns:p14="http://schemas.microsoft.com/office/powerpoint/2010/main" val="297749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65A22-0C87-9600-4CC4-BA00ADA1354A}"/>
              </a:ext>
            </a:extLst>
          </p:cNvPr>
          <p:cNvSpPr>
            <a:spLocks noGrp="1"/>
          </p:cNvSpPr>
          <p:nvPr>
            <p:ph type="title"/>
          </p:nvPr>
        </p:nvSpPr>
        <p:spPr>
          <a:xfrm>
            <a:off x="836679" y="332508"/>
            <a:ext cx="5259321" cy="2410691"/>
          </a:xfrm>
          <a:solidFill>
            <a:schemeClr val="accent1">
              <a:lumMod val="40000"/>
              <a:lumOff val="60000"/>
            </a:schemeClr>
          </a:solidFill>
        </p:spPr>
        <p:txBody>
          <a:bodyPr vert="horz" lIns="91440" tIns="45720" rIns="91440" bIns="45720" rtlCol="0" anchor="ctr">
            <a:normAutofit/>
          </a:bodyPr>
          <a:lstStyle/>
          <a:p>
            <a:pPr algn="ctr"/>
            <a:r>
              <a:rPr lang="en-US" sz="4000" b="1" dirty="0">
                <a:latin typeface="+mn-lt"/>
              </a:rPr>
              <a:t>Health insurers paid huge bonuses to doctors for getting hold-outs vaccinated</a:t>
            </a:r>
            <a:endParaRPr lang="en-US" sz="4000" b="1" dirty="0"/>
          </a:p>
        </p:txBody>
      </p:sp>
      <p:sp>
        <p:nvSpPr>
          <p:cNvPr id="4" name="Text Placeholder 3">
            <a:extLst>
              <a:ext uri="{FF2B5EF4-FFF2-40B4-BE49-F238E27FC236}">
                <a16:creationId xmlns:a16="http://schemas.microsoft.com/office/drawing/2014/main" id="{8E716CB2-21FC-9121-39DA-5BB5DF847F16}"/>
              </a:ext>
            </a:extLst>
          </p:cNvPr>
          <p:cNvSpPr>
            <a:spLocks noGrp="1"/>
          </p:cNvSpPr>
          <p:nvPr>
            <p:ph type="body" sz="half" idx="2"/>
          </p:nvPr>
        </p:nvSpPr>
        <p:spPr>
          <a:xfrm>
            <a:off x="570016" y="3028209"/>
            <a:ext cx="5866410" cy="3105892"/>
          </a:xfrm>
        </p:spPr>
        <p:txBody>
          <a:bodyPr vert="horz" lIns="91440" tIns="45720" rIns="91440" bIns="45720" rtlCol="0">
            <a:noAutofit/>
          </a:bodyPr>
          <a:lstStyle/>
          <a:p>
            <a:pPr indent="-228600">
              <a:buFont typeface="Arial" panose="020B0604020202020204" pitchFamily="34" charset="0"/>
              <a:buChar char="•"/>
            </a:pPr>
            <a:r>
              <a:rPr lang="en-US" sz="2400" dirty="0"/>
              <a:t>Bonuses ranged from a low of $20 extra per shot, if only 30% of a practice was vaccinated.</a:t>
            </a:r>
          </a:p>
          <a:p>
            <a:pPr indent="-228600">
              <a:buFont typeface="Arial" panose="020B0604020202020204" pitchFamily="34" charset="0"/>
              <a:buChar char="•"/>
            </a:pPr>
            <a:r>
              <a:rPr lang="en-US" sz="2400" b="1" dirty="0">
                <a:solidFill>
                  <a:srgbClr val="FF0000"/>
                </a:solidFill>
              </a:rPr>
              <a:t>Doctors received up to a $250  bonus per shot, when 75% of a medical practice was vaccinated, and the vaccine recipient had not previously been vaccinated for COVID</a:t>
            </a:r>
          </a:p>
          <a:p>
            <a:pPr indent="-228600">
              <a:buFont typeface="Arial" panose="020B0604020202020204" pitchFamily="34" charset="0"/>
              <a:buChar char="•"/>
            </a:pPr>
            <a:r>
              <a:rPr lang="en-US" sz="2400" dirty="0"/>
              <a:t>This example is from Anthem in Kentucky, but similar programs existed in other states</a:t>
            </a:r>
          </a:p>
        </p:txBody>
      </p:sp>
      <p:pic>
        <p:nvPicPr>
          <p:cNvPr id="6" name="Content Placeholder 5">
            <a:extLst>
              <a:ext uri="{FF2B5EF4-FFF2-40B4-BE49-F238E27FC236}">
                <a16:creationId xmlns:a16="http://schemas.microsoft.com/office/drawing/2014/main" id="{0806136D-E096-921A-758A-7FC24E97652E}"/>
              </a:ext>
            </a:extLst>
          </p:cNvPr>
          <p:cNvPicPr>
            <a:picLocks noGrp="1" noChangeAspect="1"/>
          </p:cNvPicPr>
          <p:nvPr>
            <p:ph idx="1"/>
          </p:nvPr>
        </p:nvPicPr>
        <p:blipFill rotWithShape="1">
          <a:blip r:embed="rId2"/>
          <a:srcRect r="1" b="2129"/>
          <a:stretch/>
        </p:blipFill>
        <p:spPr>
          <a:xfrm>
            <a:off x="6614557" y="10"/>
            <a:ext cx="5577444" cy="6857990"/>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8FDFC1B-264D-8726-0A03-F2481F3933E7}"/>
                  </a:ext>
                </a:extLst>
              </p14:cNvPr>
              <p14:cNvContentPartPr/>
              <p14:nvPr/>
            </p14:nvContentPartPr>
            <p14:xfrm>
              <a:off x="7163798" y="5516017"/>
              <a:ext cx="4183200" cy="237960"/>
            </p14:xfrm>
          </p:contentPart>
        </mc:Choice>
        <mc:Fallback xmlns="">
          <p:pic>
            <p:nvPicPr>
              <p:cNvPr id="7" name="Ink 6">
                <a:extLst>
                  <a:ext uri="{FF2B5EF4-FFF2-40B4-BE49-F238E27FC236}">
                    <a16:creationId xmlns:a16="http://schemas.microsoft.com/office/drawing/2014/main" id="{08FDFC1B-264D-8726-0A03-F2481F3933E7}"/>
                  </a:ext>
                </a:extLst>
              </p:cNvPr>
              <p:cNvPicPr/>
              <p:nvPr/>
            </p:nvPicPr>
            <p:blipFill>
              <a:blip r:embed="rId4"/>
              <a:stretch>
                <a:fillRect/>
              </a:stretch>
            </p:blipFill>
            <p:spPr>
              <a:xfrm>
                <a:off x="7146158" y="5498377"/>
                <a:ext cx="4218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05DEFC1-AD5E-2CDD-7BE0-1430555FD6E5}"/>
                  </a:ext>
                </a:extLst>
              </p14:cNvPr>
              <p14:cNvContentPartPr/>
              <p14:nvPr/>
            </p14:nvContentPartPr>
            <p14:xfrm>
              <a:off x="7119518" y="5524657"/>
              <a:ext cx="16200" cy="147600"/>
            </p14:xfrm>
          </p:contentPart>
        </mc:Choice>
        <mc:Fallback xmlns="">
          <p:pic>
            <p:nvPicPr>
              <p:cNvPr id="8" name="Ink 7">
                <a:extLst>
                  <a:ext uri="{FF2B5EF4-FFF2-40B4-BE49-F238E27FC236}">
                    <a16:creationId xmlns:a16="http://schemas.microsoft.com/office/drawing/2014/main" id="{305DEFC1-AD5E-2CDD-7BE0-1430555FD6E5}"/>
                  </a:ext>
                </a:extLst>
              </p:cNvPr>
              <p:cNvPicPr/>
              <p:nvPr/>
            </p:nvPicPr>
            <p:blipFill>
              <a:blip r:embed="rId6"/>
              <a:stretch>
                <a:fillRect/>
              </a:stretch>
            </p:blipFill>
            <p:spPr>
              <a:xfrm>
                <a:off x="7101878" y="5507017"/>
                <a:ext cx="51840" cy="183240"/>
              </a:xfrm>
              <a:prstGeom prst="rect">
                <a:avLst/>
              </a:prstGeom>
            </p:spPr>
          </p:pic>
        </mc:Fallback>
      </mc:AlternateContent>
    </p:spTree>
    <p:extLst>
      <p:ext uri="{BB962C8B-B14F-4D97-AF65-F5344CB8AC3E}">
        <p14:creationId xmlns:p14="http://schemas.microsoft.com/office/powerpoint/2010/main" val="318204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6029-09EA-4347-9101-62312D1306C7}"/>
              </a:ext>
            </a:extLst>
          </p:cNvPr>
          <p:cNvSpPr>
            <a:spLocks noGrp="1"/>
          </p:cNvSpPr>
          <p:nvPr>
            <p:ph type="title"/>
          </p:nvPr>
        </p:nvSpPr>
        <p:spPr>
          <a:xfrm>
            <a:off x="1066800" y="457200"/>
            <a:ext cx="5113283" cy="1600200"/>
          </a:xfrm>
        </p:spPr>
        <p:txBody>
          <a:bodyPr>
            <a:noAutofit/>
          </a:bodyPr>
          <a:lstStyle/>
          <a:p>
            <a:pPr algn="ctr"/>
            <a:r>
              <a:rPr lang="en-US" sz="2800" b="1" dirty="0"/>
              <a:t>The US Surgeon General,  Dr. Vivek Murthy, issued a public health alert on misinformation!</a:t>
            </a:r>
          </a:p>
        </p:txBody>
      </p:sp>
      <p:pic>
        <p:nvPicPr>
          <p:cNvPr id="6" name="Content Placeholder 5">
            <a:extLst>
              <a:ext uri="{FF2B5EF4-FFF2-40B4-BE49-F238E27FC236}">
                <a16:creationId xmlns:a16="http://schemas.microsoft.com/office/drawing/2014/main" id="{62E61BAD-C1FA-E346-966E-927BD14F5DC3}"/>
              </a:ext>
            </a:extLst>
          </p:cNvPr>
          <p:cNvPicPr>
            <a:picLocks noGrp="1" noChangeAspect="1"/>
          </p:cNvPicPr>
          <p:nvPr>
            <p:ph idx="1"/>
          </p:nvPr>
        </p:nvPicPr>
        <p:blipFill>
          <a:blip r:embed="rId3"/>
          <a:stretch>
            <a:fillRect/>
          </a:stretch>
        </p:blipFill>
        <p:spPr>
          <a:xfrm>
            <a:off x="7083972" y="457200"/>
            <a:ext cx="4236697" cy="6059214"/>
          </a:xfrm>
        </p:spPr>
      </p:pic>
      <p:sp>
        <p:nvSpPr>
          <p:cNvPr id="4" name="Text Placeholder 3">
            <a:extLst>
              <a:ext uri="{FF2B5EF4-FFF2-40B4-BE49-F238E27FC236}">
                <a16:creationId xmlns:a16="http://schemas.microsoft.com/office/drawing/2014/main" id="{F3B00F23-030B-2E4F-906D-221ED16D5421}"/>
              </a:ext>
            </a:extLst>
          </p:cNvPr>
          <p:cNvSpPr>
            <a:spLocks noGrp="1"/>
          </p:cNvSpPr>
          <p:nvPr>
            <p:ph type="body" sz="half" idx="2"/>
          </p:nvPr>
        </p:nvSpPr>
        <p:spPr>
          <a:xfrm>
            <a:off x="884886" y="2461109"/>
            <a:ext cx="5211113" cy="3811587"/>
          </a:xfrm>
        </p:spPr>
        <p:txBody>
          <a:bodyPr/>
          <a:lstStyle/>
          <a:p>
            <a:endParaRPr lang="en-US" dirty="0"/>
          </a:p>
        </p:txBody>
      </p:sp>
      <p:pic>
        <p:nvPicPr>
          <p:cNvPr id="8" name="Picture 7">
            <a:extLst>
              <a:ext uri="{FF2B5EF4-FFF2-40B4-BE49-F238E27FC236}">
                <a16:creationId xmlns:a16="http://schemas.microsoft.com/office/drawing/2014/main" id="{E42C3A42-1B93-974A-A1B8-90B1B8D2B80E}"/>
              </a:ext>
            </a:extLst>
          </p:cNvPr>
          <p:cNvPicPr>
            <a:picLocks noChangeAspect="1"/>
          </p:cNvPicPr>
          <p:nvPr/>
        </p:nvPicPr>
        <p:blipFill>
          <a:blip r:embed="rId4"/>
          <a:stretch>
            <a:fillRect/>
          </a:stretch>
        </p:blipFill>
        <p:spPr>
          <a:xfrm>
            <a:off x="884886" y="2461110"/>
            <a:ext cx="5211113" cy="3811588"/>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B05C21A-0FD3-F643-8AF6-7ADC8CA78A68}"/>
                  </a:ext>
                </a:extLst>
              </p14:cNvPr>
              <p14:cNvContentPartPr/>
              <p14:nvPr/>
            </p14:nvContentPartPr>
            <p14:xfrm>
              <a:off x="6506172" y="34883"/>
              <a:ext cx="4960800" cy="4307400"/>
            </p14:xfrm>
          </p:contentPart>
        </mc:Choice>
        <mc:Fallback xmlns="">
          <p:pic>
            <p:nvPicPr>
              <p:cNvPr id="9" name="Ink 8">
                <a:extLst>
                  <a:ext uri="{FF2B5EF4-FFF2-40B4-BE49-F238E27FC236}">
                    <a16:creationId xmlns:a16="http://schemas.microsoft.com/office/drawing/2014/main" id="{1B05C21A-0FD3-F643-8AF6-7ADC8CA78A68}"/>
                  </a:ext>
                </a:extLst>
              </p:cNvPr>
              <p:cNvPicPr/>
              <p:nvPr/>
            </p:nvPicPr>
            <p:blipFill>
              <a:blip r:embed="rId6"/>
              <a:stretch>
                <a:fillRect/>
              </a:stretch>
            </p:blipFill>
            <p:spPr>
              <a:xfrm>
                <a:off x="6470172" y="-36757"/>
                <a:ext cx="5032440" cy="4451040"/>
              </a:xfrm>
              <a:prstGeom prst="rect">
                <a:avLst/>
              </a:prstGeom>
            </p:spPr>
          </p:pic>
        </mc:Fallback>
      </mc:AlternateContent>
    </p:spTree>
    <p:extLst>
      <p:ext uri="{BB962C8B-B14F-4D97-AF65-F5344CB8AC3E}">
        <p14:creationId xmlns:p14="http://schemas.microsoft.com/office/powerpoint/2010/main" val="39392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E9FE-9C1B-988F-87D0-31FF8B39CF06}"/>
              </a:ext>
            </a:extLst>
          </p:cNvPr>
          <p:cNvSpPr>
            <a:spLocks noGrp="1"/>
          </p:cNvSpPr>
          <p:nvPr>
            <p:ph type="title"/>
          </p:nvPr>
        </p:nvSpPr>
        <p:spPr>
          <a:solidFill>
            <a:schemeClr val="accent1">
              <a:lumMod val="40000"/>
              <a:lumOff val="60000"/>
            </a:schemeClr>
          </a:solidFill>
        </p:spPr>
        <p:txBody>
          <a:bodyPr/>
          <a:lstStyle/>
          <a:p>
            <a:pPr algn="ctr"/>
            <a:r>
              <a:rPr lang="en-US" b="1" dirty="0">
                <a:latin typeface="+mn-lt"/>
              </a:rPr>
              <a:t>The accumulated data on ivermectin and hydroxychloroquine is highly positive</a:t>
            </a:r>
          </a:p>
        </p:txBody>
      </p:sp>
      <p:sp>
        <p:nvSpPr>
          <p:cNvPr id="3" name="Content Placeholder 2">
            <a:extLst>
              <a:ext uri="{FF2B5EF4-FFF2-40B4-BE49-F238E27FC236}">
                <a16:creationId xmlns:a16="http://schemas.microsoft.com/office/drawing/2014/main" id="{8746C063-149B-F3C6-7905-FF4B026783DB}"/>
              </a:ext>
            </a:extLst>
          </p:cNvPr>
          <p:cNvSpPr>
            <a:spLocks noGrp="1"/>
          </p:cNvSpPr>
          <p:nvPr>
            <p:ph idx="1"/>
          </p:nvPr>
        </p:nvSpPr>
        <p:spPr>
          <a:xfrm>
            <a:off x="838200" y="2441864"/>
            <a:ext cx="10515600" cy="3735099"/>
          </a:xfrm>
        </p:spPr>
        <p:txBody>
          <a:bodyPr/>
          <a:lstStyle/>
          <a:p>
            <a:r>
              <a:rPr lang="en-US" dirty="0"/>
              <a:t>380 controlled trials on HCQ for COVID</a:t>
            </a:r>
          </a:p>
          <a:p>
            <a:r>
              <a:rPr lang="en-US" dirty="0"/>
              <a:t>95 controlled trials on ivermectin for COVID</a:t>
            </a:r>
          </a:p>
          <a:p>
            <a:r>
              <a:rPr lang="en-US" dirty="0"/>
              <a:t>No matter what parameters you look at, each drug had a positive effect on mortality, hospitalization, disease prevention, etc.</a:t>
            </a:r>
          </a:p>
          <a:p>
            <a:r>
              <a:rPr lang="en-US" dirty="0"/>
              <a:t>Both very safe at recommended doses</a:t>
            </a:r>
          </a:p>
          <a:p>
            <a:r>
              <a:rPr lang="en-US" b="1" dirty="0">
                <a:solidFill>
                  <a:srgbClr val="FF0000"/>
                </a:solidFill>
              </a:rPr>
              <a:t>Each legally had to be suppressed in order for EUAs to be issued for other drugs and for the vaccines</a:t>
            </a:r>
          </a:p>
        </p:txBody>
      </p:sp>
    </p:spTree>
    <p:extLst>
      <p:ext uri="{BB962C8B-B14F-4D97-AF65-F5344CB8AC3E}">
        <p14:creationId xmlns:p14="http://schemas.microsoft.com/office/powerpoint/2010/main" val="38613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6ED7-E85C-E811-A2C5-B0C5E346FF54}"/>
              </a:ext>
            </a:extLst>
          </p:cNvPr>
          <p:cNvSpPr>
            <a:spLocks noGrp="1"/>
          </p:cNvSpPr>
          <p:nvPr>
            <p:ph type="title"/>
          </p:nvPr>
        </p:nvSpPr>
        <p:spPr>
          <a:xfrm>
            <a:off x="839789" y="1237785"/>
            <a:ext cx="3185802" cy="4460488"/>
          </a:xfrm>
          <a:solidFill>
            <a:schemeClr val="accent5">
              <a:lumMod val="20000"/>
              <a:lumOff val="80000"/>
            </a:schemeClr>
          </a:solidFill>
        </p:spPr>
        <p:txBody>
          <a:bodyPr/>
          <a:lstStyle/>
          <a:p>
            <a:r>
              <a:rPr lang="en-US" dirty="0">
                <a:solidFill>
                  <a:schemeClr val="accent5">
                    <a:lumMod val="50000"/>
                  </a:schemeClr>
                </a:solidFill>
                <a:latin typeface="+mn-lt"/>
              </a:rPr>
              <a:t>The CDC showed in 2005 that chloroquine killed SARS-1, and the NIAID showed in 2014 that </a:t>
            </a:r>
            <a:r>
              <a:rPr lang="en-US" dirty="0">
                <a:solidFill>
                  <a:srgbClr val="FF0000"/>
                </a:solidFill>
                <a:latin typeface="+mn-lt"/>
              </a:rPr>
              <a:t>66 different repurposed drugs </a:t>
            </a:r>
            <a:r>
              <a:rPr lang="en-US" dirty="0">
                <a:solidFill>
                  <a:schemeClr val="accent5">
                    <a:lumMod val="50000"/>
                  </a:schemeClr>
                </a:solidFill>
                <a:latin typeface="+mn-lt"/>
              </a:rPr>
              <a:t>killed SARS and/or MERS</a:t>
            </a:r>
          </a:p>
        </p:txBody>
      </p:sp>
      <p:pic>
        <p:nvPicPr>
          <p:cNvPr id="6" name="Content Placeholder 5">
            <a:extLst>
              <a:ext uri="{FF2B5EF4-FFF2-40B4-BE49-F238E27FC236}">
                <a16:creationId xmlns:a16="http://schemas.microsoft.com/office/drawing/2014/main" id="{B16C098C-03D2-3353-5959-E1FC18D735EA}"/>
              </a:ext>
            </a:extLst>
          </p:cNvPr>
          <p:cNvPicPr>
            <a:picLocks noGrp="1" noChangeAspect="1"/>
          </p:cNvPicPr>
          <p:nvPr>
            <p:ph idx="1"/>
          </p:nvPr>
        </p:nvPicPr>
        <p:blipFill>
          <a:blip r:embed="rId2"/>
          <a:stretch>
            <a:fillRect/>
          </a:stretch>
        </p:blipFill>
        <p:spPr>
          <a:xfrm>
            <a:off x="5183187" y="178420"/>
            <a:ext cx="6537221" cy="2531326"/>
          </a:xfrm>
        </p:spPr>
      </p:pic>
      <p:sp>
        <p:nvSpPr>
          <p:cNvPr id="4" name="Text Placeholder 3">
            <a:extLst>
              <a:ext uri="{FF2B5EF4-FFF2-40B4-BE49-F238E27FC236}">
                <a16:creationId xmlns:a16="http://schemas.microsoft.com/office/drawing/2014/main" id="{9C736E3A-F5C8-079E-9BB3-9798B627919C}"/>
              </a:ext>
            </a:extLst>
          </p:cNvPr>
          <p:cNvSpPr>
            <a:spLocks noGrp="1"/>
          </p:cNvSpPr>
          <p:nvPr>
            <p:ph type="body" sz="half" idx="2"/>
          </p:nvPr>
        </p:nvSpPr>
        <p:spPr>
          <a:xfrm>
            <a:off x="839789" y="6211229"/>
            <a:ext cx="2784358" cy="546410"/>
          </a:xfrm>
        </p:spPr>
        <p:txBody>
          <a:bodyPr/>
          <a:lstStyle/>
          <a:p>
            <a:r>
              <a:rPr lang="en-US" dirty="0">
                <a:solidFill>
                  <a:schemeClr val="bg1"/>
                </a:solidFill>
              </a:rPr>
              <a:t>x</a:t>
            </a:r>
          </a:p>
        </p:txBody>
      </p:sp>
      <p:pic>
        <p:nvPicPr>
          <p:cNvPr id="8" name="Picture 7">
            <a:extLst>
              <a:ext uri="{FF2B5EF4-FFF2-40B4-BE49-F238E27FC236}">
                <a16:creationId xmlns:a16="http://schemas.microsoft.com/office/drawing/2014/main" id="{1037B604-14CB-3C20-C594-A90B2974C7A9}"/>
              </a:ext>
            </a:extLst>
          </p:cNvPr>
          <p:cNvPicPr>
            <a:picLocks noChangeAspect="1"/>
          </p:cNvPicPr>
          <p:nvPr/>
        </p:nvPicPr>
        <p:blipFill>
          <a:blip r:embed="rId3"/>
          <a:stretch>
            <a:fillRect/>
          </a:stretch>
        </p:blipFill>
        <p:spPr>
          <a:xfrm>
            <a:off x="5183187" y="3428999"/>
            <a:ext cx="6726561" cy="3072161"/>
          </a:xfrm>
          <a:prstGeom prst="rect">
            <a:avLst/>
          </a:prstGeom>
        </p:spPr>
      </p:pic>
    </p:spTree>
    <p:extLst>
      <p:ext uri="{BB962C8B-B14F-4D97-AF65-F5344CB8AC3E}">
        <p14:creationId xmlns:p14="http://schemas.microsoft.com/office/powerpoint/2010/main" val="329252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C0EE-29D2-2B8F-0BAB-1C16DE69C68E}"/>
              </a:ext>
            </a:extLst>
          </p:cNvPr>
          <p:cNvSpPr>
            <a:spLocks noGrp="1"/>
          </p:cNvSpPr>
          <p:nvPr>
            <p:ph type="title"/>
          </p:nvPr>
        </p:nvSpPr>
        <p:spPr>
          <a:xfrm>
            <a:off x="2673926" y="512618"/>
            <a:ext cx="6733309" cy="872838"/>
          </a:xfrm>
          <a:solidFill>
            <a:schemeClr val="accent1">
              <a:lumMod val="40000"/>
              <a:lumOff val="60000"/>
            </a:schemeClr>
          </a:solidFill>
        </p:spPr>
        <p:txBody>
          <a:bodyPr>
            <a:normAutofit/>
          </a:bodyPr>
          <a:lstStyle/>
          <a:p>
            <a:pPr algn="ctr"/>
            <a:r>
              <a:rPr lang="en-US" b="1" dirty="0">
                <a:latin typeface="+mn-lt"/>
              </a:rPr>
              <a:t>Myocarditis</a:t>
            </a:r>
          </a:p>
        </p:txBody>
      </p:sp>
      <p:sp>
        <p:nvSpPr>
          <p:cNvPr id="3" name="Content Placeholder 2">
            <a:extLst>
              <a:ext uri="{FF2B5EF4-FFF2-40B4-BE49-F238E27FC236}">
                <a16:creationId xmlns:a16="http://schemas.microsoft.com/office/drawing/2014/main" id="{76EECE38-2952-2883-32D4-EA25B037D22C}"/>
              </a:ext>
            </a:extLst>
          </p:cNvPr>
          <p:cNvSpPr>
            <a:spLocks noGrp="1"/>
          </p:cNvSpPr>
          <p:nvPr>
            <p:ph idx="1"/>
          </p:nvPr>
        </p:nvSpPr>
        <p:spPr>
          <a:xfrm>
            <a:off x="838200" y="1728438"/>
            <a:ext cx="10515600" cy="4616943"/>
          </a:xfrm>
          <a:ln>
            <a:solidFill>
              <a:schemeClr val="bg2">
                <a:lumMod val="10000"/>
              </a:schemeClr>
            </a:solidFill>
          </a:ln>
        </p:spPr>
        <p:txBody>
          <a:bodyPr>
            <a:normAutofit/>
          </a:bodyPr>
          <a:lstStyle/>
          <a:p>
            <a:r>
              <a:rPr lang="en-US" sz="2400" b="1" dirty="0"/>
              <a:t>Federal officials knew this was a COVID vaccine side effect by Feb. 2021 but </a:t>
            </a:r>
            <a:r>
              <a:rPr lang="en-US" sz="2400" b="1" dirty="0">
                <a:solidFill>
                  <a:srgbClr val="FF0000"/>
                </a:solidFill>
              </a:rPr>
              <a:t>hid this knowledge for months</a:t>
            </a:r>
            <a:r>
              <a:rPr lang="en-US" sz="2400" dirty="0"/>
              <a:t>; here is a detailed timeline:  </a:t>
            </a:r>
            <a:r>
              <a:rPr lang="en-US" sz="1800" dirty="0">
                <a:hlinkClick r:id="rId3"/>
              </a:rPr>
              <a:t>https://www.theepochtimes.com/health/timeline-covid-19-vaccines-and-myocarditis-5317985</a:t>
            </a:r>
            <a:endParaRPr lang="en-US" sz="1800" dirty="0"/>
          </a:p>
          <a:p>
            <a:r>
              <a:rPr lang="en-US" sz="2400" dirty="0"/>
              <a:t>Only admitted it June 2021 </a:t>
            </a:r>
            <a:r>
              <a:rPr lang="en-US" sz="2400" b="1" dirty="0">
                <a:solidFill>
                  <a:srgbClr val="FF0000"/>
                </a:solidFill>
              </a:rPr>
              <a:t>after</a:t>
            </a:r>
            <a:r>
              <a:rPr lang="en-US" sz="2400" dirty="0"/>
              <a:t> the vaccine was authorized for teens in May 2021</a:t>
            </a:r>
          </a:p>
          <a:p>
            <a:r>
              <a:rPr lang="en-US" sz="2400" dirty="0"/>
              <a:t>They still </a:t>
            </a:r>
            <a:r>
              <a:rPr lang="en-US" sz="2400" b="1" dirty="0">
                <a:solidFill>
                  <a:srgbClr val="FF0000"/>
                </a:solidFill>
              </a:rPr>
              <a:t>hide how often it occurs</a:t>
            </a:r>
            <a:r>
              <a:rPr lang="en-US" sz="2400" dirty="0"/>
              <a:t>, failing to perform active surveillance, imaging or autopsy studies to learn frequency and severity of post-vaccine myocarditis</a:t>
            </a:r>
          </a:p>
          <a:p>
            <a:r>
              <a:rPr lang="en-US" sz="2400" dirty="0"/>
              <a:t>They </a:t>
            </a:r>
            <a:r>
              <a:rPr lang="en-US" sz="2400" dirty="0">
                <a:solidFill>
                  <a:srgbClr val="FF0000"/>
                </a:solidFill>
              </a:rPr>
              <a:t>hide that it is </a:t>
            </a:r>
            <a:r>
              <a:rPr lang="en-US" sz="2400" b="1" dirty="0">
                <a:solidFill>
                  <a:srgbClr val="FF0000"/>
                </a:solidFill>
              </a:rPr>
              <a:t>probably a common cause of sudden deaths </a:t>
            </a:r>
            <a:r>
              <a:rPr lang="en-US" sz="2400" dirty="0"/>
              <a:t>in vaccinated young people, based on limited studies done privately</a:t>
            </a:r>
          </a:p>
          <a:p>
            <a:r>
              <a:rPr lang="en-US" sz="2400" dirty="0"/>
              <a:t>They </a:t>
            </a:r>
            <a:r>
              <a:rPr lang="en-US" sz="2400" b="1" dirty="0">
                <a:solidFill>
                  <a:srgbClr val="FF0000"/>
                </a:solidFill>
              </a:rPr>
              <a:t>fail to advise screening for myocarditis for athletes</a:t>
            </a:r>
            <a:r>
              <a:rPr lang="en-US" sz="2400" dirty="0"/>
              <a:t>—those affected should not perform strenuous exercise until healed; this is basic medical care</a:t>
            </a:r>
          </a:p>
          <a:p>
            <a:r>
              <a:rPr lang="en-US" sz="2400" dirty="0"/>
              <a:t>They </a:t>
            </a:r>
            <a:r>
              <a:rPr lang="en-US" sz="2400" b="1" dirty="0">
                <a:solidFill>
                  <a:srgbClr val="FF0000"/>
                </a:solidFill>
              </a:rPr>
              <a:t>continue to push vaccine </a:t>
            </a:r>
            <a:r>
              <a:rPr lang="en-US" sz="2400" dirty="0"/>
              <a:t>despite COVID now being mild in the vast majority</a:t>
            </a:r>
          </a:p>
        </p:txBody>
      </p:sp>
    </p:spTree>
    <p:extLst>
      <p:ext uri="{BB962C8B-B14F-4D97-AF65-F5344CB8AC3E}">
        <p14:creationId xmlns:p14="http://schemas.microsoft.com/office/powerpoint/2010/main" val="164552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a:extLst>
              <a:ext uri="{FF2B5EF4-FFF2-40B4-BE49-F238E27FC236}">
                <a16:creationId xmlns:a16="http://schemas.microsoft.com/office/drawing/2014/main" id="{FE9DFEC8-F352-A040-C18D-060D44EE3D7A}"/>
              </a:ext>
            </a:extLst>
          </p:cNvPr>
          <p:cNvPicPr>
            <a:picLocks noGrp="1" noChangeAspect="1"/>
          </p:cNvPicPr>
          <p:nvPr>
            <p:ph type="pic" idx="1"/>
          </p:nvPr>
        </p:nvPicPr>
        <p:blipFill rotWithShape="1">
          <a:blip r:embed="rId2"/>
          <a:srcRect r="17318"/>
          <a:stretch/>
        </p:blipFill>
        <p:spPr>
          <a:xfrm>
            <a:off x="20" y="1282"/>
            <a:ext cx="12191980" cy="6576163"/>
          </a:xfrm>
          <a:prstGeom prst="rect">
            <a:avLst/>
          </a:prstGeom>
        </p:spPr>
      </p:pic>
      <p:sp>
        <p:nvSpPr>
          <p:cNvPr id="13" name="TextBox 12">
            <a:extLst>
              <a:ext uri="{FF2B5EF4-FFF2-40B4-BE49-F238E27FC236}">
                <a16:creationId xmlns:a16="http://schemas.microsoft.com/office/drawing/2014/main" id="{F91E2ED1-67DF-DE82-FEEF-509C3D5B43E1}"/>
              </a:ext>
            </a:extLst>
          </p:cNvPr>
          <p:cNvSpPr txBox="1"/>
          <p:nvPr/>
        </p:nvSpPr>
        <p:spPr>
          <a:xfrm>
            <a:off x="249382" y="3982997"/>
            <a:ext cx="3174424" cy="369332"/>
          </a:xfrm>
          <a:prstGeom prst="rect">
            <a:avLst/>
          </a:prstGeom>
          <a:noFill/>
        </p:spPr>
        <p:txBody>
          <a:bodyPr wrap="square">
            <a:spAutoFit/>
          </a:bodyPr>
          <a:lstStyle/>
          <a:p>
            <a:r>
              <a:rPr lang="en-US" dirty="0"/>
              <a:t>https://c19hcq.org/</a:t>
            </a:r>
          </a:p>
        </p:txBody>
      </p:sp>
    </p:spTree>
    <p:extLst>
      <p:ext uri="{BB962C8B-B14F-4D97-AF65-F5344CB8AC3E}">
        <p14:creationId xmlns:p14="http://schemas.microsoft.com/office/powerpoint/2010/main" val="84629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3535B7-6CB0-3996-C84D-419ABC1801D8}"/>
              </a:ext>
            </a:extLst>
          </p:cNvPr>
          <p:cNvPicPr>
            <a:picLocks noGrp="1" noChangeAspect="1"/>
          </p:cNvPicPr>
          <p:nvPr>
            <p:ph idx="1"/>
          </p:nvPr>
        </p:nvPicPr>
        <p:blipFill>
          <a:blip r:embed="rId2"/>
          <a:stretch>
            <a:fillRect/>
          </a:stretch>
        </p:blipFill>
        <p:spPr>
          <a:xfrm>
            <a:off x="39076" y="457200"/>
            <a:ext cx="12184897" cy="5798127"/>
          </a:xfrm>
          <a:prstGeom prst="rect">
            <a:avLst/>
          </a:prstGeom>
        </p:spPr>
      </p:pic>
      <p:sp>
        <p:nvSpPr>
          <p:cNvPr id="8" name="TextBox 7">
            <a:extLst>
              <a:ext uri="{FF2B5EF4-FFF2-40B4-BE49-F238E27FC236}">
                <a16:creationId xmlns:a16="http://schemas.microsoft.com/office/drawing/2014/main" id="{BF46B7C4-0442-8A93-BF5E-250443326A76}"/>
              </a:ext>
            </a:extLst>
          </p:cNvPr>
          <p:cNvSpPr txBox="1"/>
          <p:nvPr/>
        </p:nvSpPr>
        <p:spPr>
          <a:xfrm>
            <a:off x="114301" y="3244334"/>
            <a:ext cx="2078182" cy="369332"/>
          </a:xfrm>
          <a:prstGeom prst="rect">
            <a:avLst/>
          </a:prstGeom>
          <a:noFill/>
        </p:spPr>
        <p:txBody>
          <a:bodyPr wrap="square">
            <a:spAutoFit/>
          </a:bodyPr>
          <a:lstStyle/>
          <a:p>
            <a:r>
              <a:rPr lang="en-US" dirty="0"/>
              <a:t>https://c19ivm.org/</a:t>
            </a:r>
          </a:p>
        </p:txBody>
      </p:sp>
    </p:spTree>
    <p:extLst>
      <p:ext uri="{BB962C8B-B14F-4D97-AF65-F5344CB8AC3E}">
        <p14:creationId xmlns:p14="http://schemas.microsoft.com/office/powerpoint/2010/main" val="262551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3911-5727-A1D8-0CE0-B60DF2BD47FA}"/>
              </a:ext>
            </a:extLst>
          </p:cNvPr>
          <p:cNvSpPr>
            <a:spLocks noGrp="1"/>
          </p:cNvSpPr>
          <p:nvPr>
            <p:ph type="title"/>
          </p:nvPr>
        </p:nvSpPr>
        <p:spPr/>
        <p:txBody>
          <a:bodyPr/>
          <a:lstStyle/>
          <a:p>
            <a:br>
              <a:rPr lang="en-US" sz="2000" dirty="0"/>
            </a:br>
            <a:br>
              <a:rPr lang="en-US" sz="2000" dirty="0"/>
            </a:br>
            <a:br>
              <a:rPr lang="en-US" sz="2000" dirty="0"/>
            </a:br>
            <a:br>
              <a:rPr lang="en-US" sz="2000" dirty="0"/>
            </a:br>
            <a:br>
              <a:rPr lang="en-US" sz="2000" dirty="0"/>
            </a:br>
            <a:br>
              <a:rPr lang="en-US" sz="2000" dirty="0"/>
            </a:br>
            <a:r>
              <a:rPr lang="en-US" sz="2000" dirty="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hlinkClick r:id="rId2"/>
              </a:rPr>
              <a:t>Robert F. Kennedy Jr. </a:t>
            </a:r>
            <a:r>
              <a:rPr lang="en-US" sz="2000" dirty="0">
                <a:latin typeface="Times New Roman" panose="02020603050405020304" pitchFamily="18" charset="0"/>
                <a:cs typeface="Times New Roman" panose="02020603050405020304" pitchFamily="18" charset="0"/>
                <a:hlinkClick r:id="rId3"/>
              </a:rPr>
              <a:t>Meryl Nass, M.D. </a:t>
            </a:r>
            <a:br>
              <a:rPr lang="en-US" dirty="0"/>
            </a:br>
            <a:endParaRPr lang="en-US" dirty="0"/>
          </a:p>
        </p:txBody>
      </p:sp>
      <p:sp>
        <p:nvSpPr>
          <p:cNvPr id="3" name="Content Placeholder 2">
            <a:extLst>
              <a:ext uri="{FF2B5EF4-FFF2-40B4-BE49-F238E27FC236}">
                <a16:creationId xmlns:a16="http://schemas.microsoft.com/office/drawing/2014/main" id="{E41F765F-EA25-989B-9667-9A76DFD075DC}"/>
              </a:ext>
            </a:extLst>
          </p:cNvPr>
          <p:cNvSpPr>
            <a:spLocks noGrp="1"/>
          </p:cNvSpPr>
          <p:nvPr>
            <p:ph idx="1"/>
          </p:nvPr>
        </p:nvSpPr>
        <p:spPr/>
        <p:txBody>
          <a:bodyPr/>
          <a:lstStyle/>
          <a:p>
            <a:pPr marL="0" indent="0">
              <a:buNone/>
            </a:pPr>
            <a:r>
              <a:rPr lang="en-US" sz="2000" dirty="0"/>
              <a:t>Monday, the U.S. Food and Drug Administration (FDA) </a:t>
            </a:r>
            <a:r>
              <a:rPr lang="en-US" sz="2000" dirty="0">
                <a:hlinkClick r:id="rId4"/>
              </a:rPr>
              <a:t>approved</a:t>
            </a:r>
            <a:r>
              <a:rPr lang="en-US" sz="2000" dirty="0"/>
              <a:t> a </a:t>
            </a:r>
            <a:r>
              <a:rPr lang="en-US" sz="2000" dirty="0">
                <a:hlinkClick r:id="rId5"/>
              </a:rPr>
              <a:t>biologics license application</a:t>
            </a:r>
            <a:r>
              <a:rPr lang="en-US" sz="2000" dirty="0"/>
              <a:t> for the Pfizer Comirnaty vaccine.</a:t>
            </a:r>
          </a:p>
          <a:p>
            <a:pPr marL="0" indent="0">
              <a:buNone/>
            </a:pPr>
            <a:r>
              <a:rPr lang="en-US" sz="2000" dirty="0"/>
              <a:t>The press </a:t>
            </a:r>
            <a:r>
              <a:rPr lang="en-US" sz="2000" dirty="0">
                <a:hlinkClick r:id="rId6"/>
              </a:rPr>
              <a:t>reported</a:t>
            </a:r>
            <a:r>
              <a:rPr lang="en-US" sz="2000" dirty="0"/>
              <a:t> that </a:t>
            </a:r>
            <a:r>
              <a:rPr lang="en-US" sz="2000" dirty="0">
                <a:hlinkClick r:id="rId7"/>
              </a:rPr>
              <a:t>vaccine mandates</a:t>
            </a:r>
            <a:r>
              <a:rPr lang="en-US" sz="2000" dirty="0"/>
              <a:t> are now legal for military, healthcare workers, college students and employees in many industries. New York City Mayor Bill de Blasio has now </a:t>
            </a:r>
            <a:r>
              <a:rPr lang="en-US" sz="2000" dirty="0">
                <a:hlinkClick r:id="rId8"/>
              </a:rPr>
              <a:t>required</a:t>
            </a:r>
            <a:r>
              <a:rPr lang="en-US" sz="2000" dirty="0"/>
              <a:t> the vaccine for all teachers and school staff. The </a:t>
            </a:r>
            <a:r>
              <a:rPr lang="en-US" sz="2000" dirty="0">
                <a:hlinkClick r:id="rId9"/>
              </a:rPr>
              <a:t>Pentagon</a:t>
            </a:r>
            <a:r>
              <a:rPr lang="en-US" sz="2000" dirty="0"/>
              <a:t> is proceeding with its </a:t>
            </a:r>
            <a:r>
              <a:rPr lang="en-US" sz="2000" dirty="0">
                <a:hlinkClick r:id="rId10"/>
              </a:rPr>
              <a:t>mandate</a:t>
            </a:r>
            <a:r>
              <a:rPr lang="en-US" sz="2000" dirty="0"/>
              <a:t> for all military service members.</a:t>
            </a:r>
          </a:p>
          <a:p>
            <a:pPr marL="0" indent="0">
              <a:buNone/>
            </a:pPr>
            <a:r>
              <a:rPr lang="en-US" sz="2000" dirty="0"/>
              <a:t>But there are several bizarre aspects to the FDA approval that will prove confusing to those not familiar with the pervasiveness of the FDA’s regulatory capture, or the depths of the agency’s cynicism.</a:t>
            </a:r>
          </a:p>
          <a:p>
            <a:pPr marL="0" indent="0">
              <a:buNone/>
            </a:pPr>
            <a:r>
              <a:rPr lang="en-US" sz="2000" dirty="0"/>
              <a:t>First, the FDA acknowledges that while </a:t>
            </a:r>
            <a:r>
              <a:rPr lang="en-US" sz="2000" dirty="0">
                <a:hlinkClick r:id="rId11"/>
              </a:rPr>
              <a:t>Pfizer</a:t>
            </a:r>
            <a:r>
              <a:rPr lang="en-US" sz="2000" dirty="0"/>
              <a:t> has “insufficient stocks” of the newly licensed Comirnaty vaccine available, there is “a significant amount” of the Pfizer-BioNTech COVID vaccine — produced under </a:t>
            </a:r>
            <a:r>
              <a:rPr lang="en-US" sz="2000" dirty="0">
                <a:hlinkClick r:id="rId12"/>
              </a:rPr>
              <a:t>Emergency Use Authorization</a:t>
            </a:r>
            <a:r>
              <a:rPr lang="en-US" sz="2000" dirty="0"/>
              <a:t> (EUA) — still available for use.</a:t>
            </a:r>
          </a:p>
          <a:p>
            <a:pPr marL="0" indent="0">
              <a:buNone/>
            </a:pPr>
            <a:r>
              <a:rPr lang="en-US" sz="2000" dirty="0">
                <a:highlight>
                  <a:srgbClr val="FFFF00"/>
                </a:highlight>
              </a:rPr>
              <a:t>The FDA </a:t>
            </a:r>
            <a:r>
              <a:rPr lang="en-US" sz="2000" dirty="0">
                <a:highlight>
                  <a:srgbClr val="FFFF00"/>
                </a:highlight>
                <a:hlinkClick r:id="rId4"/>
              </a:rPr>
              <a:t>decrees</a:t>
            </a:r>
            <a:r>
              <a:rPr lang="en-US" sz="2000" dirty="0">
                <a:highlight>
                  <a:srgbClr val="FFFF00"/>
                </a:highlight>
              </a:rPr>
              <a:t> that the Pfizer-BioNTech vaccine under the EUA should remain unlicensed but can be used “interchangeably” (</a:t>
            </a:r>
            <a:r>
              <a:rPr lang="en-US" sz="2000" dirty="0">
                <a:highlight>
                  <a:srgbClr val="FFFF00"/>
                </a:highlight>
                <a:hlinkClick r:id="rId4"/>
              </a:rPr>
              <a:t>page 2, footnote 8</a:t>
            </a:r>
            <a:r>
              <a:rPr lang="en-US" sz="2000" dirty="0">
                <a:highlight>
                  <a:srgbClr val="FFFF00"/>
                </a:highlight>
              </a:rPr>
              <a:t>) with the newly licensed Comirnaty product...</a:t>
            </a:r>
          </a:p>
          <a:p>
            <a:pPr marL="0" indent="0">
              <a:buNone/>
            </a:pPr>
            <a:r>
              <a:rPr lang="en-US" sz="2000" dirty="0">
                <a:solidFill>
                  <a:schemeClr val="accent1"/>
                </a:solidFill>
                <a:latin typeface="Times New Roman" panose="02020603050405020304" pitchFamily="18" charset="0"/>
                <a:cs typeface="Times New Roman" panose="02020603050405020304" pitchFamily="18" charset="0"/>
              </a:rPr>
              <a:t>https://</a:t>
            </a:r>
            <a:r>
              <a:rPr lang="en-US" sz="2000" dirty="0" err="1">
                <a:solidFill>
                  <a:schemeClr val="accent1"/>
                </a:solidFill>
                <a:latin typeface="Times New Roman" panose="02020603050405020304" pitchFamily="18" charset="0"/>
                <a:cs typeface="Times New Roman" panose="02020603050405020304" pitchFamily="18" charset="0"/>
              </a:rPr>
              <a:t>childrenshealthdefense.org</a:t>
            </a:r>
            <a:r>
              <a:rPr lang="en-US" sz="2000" dirty="0">
                <a:solidFill>
                  <a:schemeClr val="accent1"/>
                </a:solidFill>
                <a:latin typeface="Times New Roman" panose="02020603050405020304" pitchFamily="18" charset="0"/>
                <a:cs typeface="Times New Roman" panose="02020603050405020304" pitchFamily="18" charset="0"/>
              </a:rPr>
              <a:t>/defender/mainstream-media-</a:t>
            </a:r>
            <a:r>
              <a:rPr lang="en-US" sz="2000" dirty="0" err="1">
                <a:solidFill>
                  <a:schemeClr val="accent1"/>
                </a:solidFill>
                <a:latin typeface="Times New Roman" panose="02020603050405020304" pitchFamily="18" charset="0"/>
                <a:cs typeface="Times New Roman" panose="02020603050405020304" pitchFamily="18" charset="0"/>
              </a:rPr>
              <a:t>fda</a:t>
            </a:r>
            <a:r>
              <a:rPr lang="en-US" sz="2000" dirty="0">
                <a:solidFill>
                  <a:schemeClr val="accent1"/>
                </a:solidFill>
                <a:latin typeface="Times New Roman" panose="02020603050405020304" pitchFamily="18" charset="0"/>
                <a:cs typeface="Times New Roman" panose="02020603050405020304" pitchFamily="18" charset="0"/>
              </a:rPr>
              <a:t>-approval-</a:t>
            </a:r>
            <a:r>
              <a:rPr lang="en-US" sz="2000" dirty="0" err="1">
                <a:solidFill>
                  <a:schemeClr val="accent1"/>
                </a:solidFill>
                <a:latin typeface="Times New Roman" panose="02020603050405020304" pitchFamily="18" charset="0"/>
                <a:cs typeface="Times New Roman" panose="02020603050405020304" pitchFamily="18" charset="0"/>
              </a:rPr>
              <a:t>pfizer</a:t>
            </a:r>
            <a:r>
              <a:rPr lang="en-US" sz="2000" dirty="0">
                <a:solidFill>
                  <a:schemeClr val="accent1"/>
                </a:solidFill>
                <a:latin typeface="Times New Roman" panose="02020603050405020304" pitchFamily="18" charset="0"/>
                <a:cs typeface="Times New Roman" panose="02020603050405020304" pitchFamily="18" charset="0"/>
              </a:rPr>
              <a:t>-vaccine/</a:t>
            </a:r>
          </a:p>
        </p:txBody>
      </p:sp>
      <p:pic>
        <p:nvPicPr>
          <p:cNvPr id="7" name="Picture 6">
            <a:extLst>
              <a:ext uri="{FF2B5EF4-FFF2-40B4-BE49-F238E27FC236}">
                <a16:creationId xmlns:a16="http://schemas.microsoft.com/office/drawing/2014/main" id="{17DCAD72-3E10-0A8A-401B-F77C8E000B17}"/>
              </a:ext>
            </a:extLst>
          </p:cNvPr>
          <p:cNvPicPr>
            <a:picLocks noChangeAspect="1"/>
          </p:cNvPicPr>
          <p:nvPr/>
        </p:nvPicPr>
        <p:blipFill>
          <a:blip r:embed="rId13"/>
          <a:stretch>
            <a:fillRect/>
          </a:stretch>
        </p:blipFill>
        <p:spPr>
          <a:xfrm>
            <a:off x="123568" y="0"/>
            <a:ext cx="9255210" cy="1242489"/>
          </a:xfrm>
          <a:prstGeom prst="rect">
            <a:avLst/>
          </a:prstGeom>
        </p:spPr>
      </p:pic>
      <p:pic>
        <p:nvPicPr>
          <p:cNvPr id="9" name="Picture 8">
            <a:extLst>
              <a:ext uri="{FF2B5EF4-FFF2-40B4-BE49-F238E27FC236}">
                <a16:creationId xmlns:a16="http://schemas.microsoft.com/office/drawing/2014/main" id="{32822D6E-0B6D-903F-D011-B54C8676A42F}"/>
              </a:ext>
            </a:extLst>
          </p:cNvPr>
          <p:cNvPicPr>
            <a:picLocks noChangeAspect="1"/>
          </p:cNvPicPr>
          <p:nvPr/>
        </p:nvPicPr>
        <p:blipFill>
          <a:blip r:embed="rId14"/>
          <a:stretch>
            <a:fillRect/>
          </a:stretch>
        </p:blipFill>
        <p:spPr>
          <a:xfrm>
            <a:off x="9675340" y="0"/>
            <a:ext cx="2516659" cy="681037"/>
          </a:xfrm>
          <a:prstGeom prst="rect">
            <a:avLst/>
          </a:prstGeom>
        </p:spPr>
      </p:pic>
    </p:spTree>
    <p:extLst>
      <p:ext uri="{BB962C8B-B14F-4D97-AF65-F5344CB8AC3E}">
        <p14:creationId xmlns:p14="http://schemas.microsoft.com/office/powerpoint/2010/main" val="270181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AEBE-6844-F167-F7F1-301595E31DBF}"/>
              </a:ext>
            </a:extLst>
          </p:cNvPr>
          <p:cNvSpPr>
            <a:spLocks noGrp="1"/>
          </p:cNvSpPr>
          <p:nvPr>
            <p:ph type="title"/>
          </p:nvPr>
        </p:nvSpPr>
        <p:spPr>
          <a:solidFill>
            <a:schemeClr val="accent1">
              <a:lumMod val="40000"/>
              <a:lumOff val="60000"/>
            </a:schemeClr>
          </a:solidFill>
        </p:spPr>
        <p:txBody>
          <a:bodyPr>
            <a:normAutofit/>
          </a:bodyPr>
          <a:lstStyle/>
          <a:p>
            <a:pPr algn="ctr"/>
            <a:r>
              <a:rPr lang="en-US" sz="3200" b="1" dirty="0">
                <a:latin typeface="+mn-lt"/>
              </a:rPr>
              <a:t>Fauci explains to former DHHS Secretary Sylvia Burwell that masks don't work, in February 2020</a:t>
            </a:r>
          </a:p>
        </p:txBody>
      </p:sp>
      <p:pic>
        <p:nvPicPr>
          <p:cNvPr id="5" name="Content Placeholder 4">
            <a:extLst>
              <a:ext uri="{FF2B5EF4-FFF2-40B4-BE49-F238E27FC236}">
                <a16:creationId xmlns:a16="http://schemas.microsoft.com/office/drawing/2014/main" id="{5EDA2E4D-16C2-3ABE-2636-1B7DB0227F51}"/>
              </a:ext>
            </a:extLst>
          </p:cNvPr>
          <p:cNvPicPr>
            <a:picLocks noGrp="1" noChangeAspect="1"/>
          </p:cNvPicPr>
          <p:nvPr>
            <p:ph idx="1"/>
          </p:nvPr>
        </p:nvPicPr>
        <p:blipFill>
          <a:blip r:embed="rId3"/>
          <a:stretch>
            <a:fillRect/>
          </a:stretch>
        </p:blipFill>
        <p:spPr>
          <a:xfrm>
            <a:off x="1745673" y="1988344"/>
            <a:ext cx="8692737" cy="4590586"/>
          </a:xfrm>
        </p:spPr>
      </p:pic>
    </p:spTree>
    <p:extLst>
      <p:ext uri="{BB962C8B-B14F-4D97-AF65-F5344CB8AC3E}">
        <p14:creationId xmlns:p14="http://schemas.microsoft.com/office/powerpoint/2010/main" val="324732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F0E8C-F2BF-BC9C-43FD-2276B76DB7DA}"/>
              </a:ext>
            </a:extLst>
          </p:cNvPr>
          <p:cNvSpPr>
            <a:spLocks noGrp="1"/>
          </p:cNvSpPr>
          <p:nvPr>
            <p:ph type="title"/>
          </p:nvPr>
        </p:nvSpPr>
        <p:spPr>
          <a:xfrm>
            <a:off x="466722" y="586855"/>
            <a:ext cx="3201366" cy="5384454"/>
          </a:xfrm>
        </p:spPr>
        <p:txBody>
          <a:bodyPr anchor="b">
            <a:noAutofit/>
          </a:bodyPr>
          <a:lstStyle/>
          <a:p>
            <a:pPr algn="r"/>
            <a:r>
              <a:rPr lang="en-US" sz="3200" b="1" dirty="0">
                <a:solidFill>
                  <a:srgbClr val="FFFFFF"/>
                </a:solidFill>
                <a:latin typeface="+mn-lt"/>
              </a:rPr>
              <a:t>The WHO has proposed a new Pandemic Treaty and Amendments to the existing International Health Regulations to give it more authority over healthcare worldwide</a:t>
            </a:r>
          </a:p>
        </p:txBody>
      </p:sp>
      <p:sp>
        <p:nvSpPr>
          <p:cNvPr id="3" name="Content Placeholder 2">
            <a:extLst>
              <a:ext uri="{FF2B5EF4-FFF2-40B4-BE49-F238E27FC236}">
                <a16:creationId xmlns:a16="http://schemas.microsoft.com/office/drawing/2014/main" id="{9DD766A2-A67A-5136-5D47-453A2E4C00ED}"/>
              </a:ext>
            </a:extLst>
          </p:cNvPr>
          <p:cNvSpPr>
            <a:spLocks noGrp="1"/>
          </p:cNvSpPr>
          <p:nvPr>
            <p:ph idx="1"/>
          </p:nvPr>
        </p:nvSpPr>
        <p:spPr>
          <a:xfrm>
            <a:off x="4810259" y="511388"/>
            <a:ext cx="6555347" cy="6069521"/>
          </a:xfrm>
        </p:spPr>
        <p:txBody>
          <a:bodyPr anchor="ctr">
            <a:normAutofit/>
          </a:bodyPr>
          <a:lstStyle/>
          <a:p>
            <a:r>
              <a:rPr lang="en-US" b="1" dirty="0">
                <a:solidFill>
                  <a:srgbClr val="FF0000"/>
                </a:solidFill>
              </a:rPr>
              <a:t> The WHO bureaucracy could become your doctor instead of the federal bureaucracy					</a:t>
            </a:r>
          </a:p>
          <a:p>
            <a:r>
              <a:rPr lang="en-US" dirty="0"/>
              <a:t> I have discussed some of the dreadful issues in the treaty here:</a:t>
            </a:r>
          </a:p>
          <a:p>
            <a:pPr marL="0" indent="0">
              <a:buNone/>
            </a:pP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https://merylnass.substack.com/p/the-whos-proposed-treaty-will-increase</a:t>
            </a:r>
            <a:endParaRPr lang="en-US" dirty="0">
              <a:solidFill>
                <a:schemeClr val="accent1">
                  <a:lumMod val="75000"/>
                </a:schemeClr>
              </a:solidFill>
            </a:endParaRPr>
          </a:p>
          <a:p>
            <a:pPr marL="0" indent="0">
              <a:buNone/>
            </a:pPr>
            <a:endParaRPr lang="en-US" dirty="0">
              <a:solidFill>
                <a:schemeClr val="accent5">
                  <a:lumMod val="50000"/>
                </a:schemeClr>
              </a:solidFill>
            </a:endParaRPr>
          </a:p>
          <a:p>
            <a:r>
              <a:rPr lang="en-US" dirty="0"/>
              <a:t> and here:</a:t>
            </a:r>
          </a:p>
          <a:p>
            <a:pPr marL="0" indent="0">
              <a:buNone/>
            </a:pPr>
            <a:r>
              <a:rPr lang="en-US" u="sng" dirty="0">
                <a:solidFill>
                  <a:schemeClr val="accent1">
                    <a:lumMod val="75000"/>
                  </a:schemeClr>
                </a:solidFill>
              </a:rPr>
              <a:t>https://</a:t>
            </a:r>
            <a:r>
              <a:rPr lang="en-US" u="sng" dirty="0" err="1">
                <a:solidFill>
                  <a:schemeClr val="accent1">
                    <a:lumMod val="75000"/>
                  </a:schemeClr>
                </a:solidFill>
              </a:rPr>
              <a:t>rumble.com</a:t>
            </a:r>
            <a:r>
              <a:rPr lang="en-US" u="sng" dirty="0">
                <a:solidFill>
                  <a:schemeClr val="accent1">
                    <a:lumMod val="75000"/>
                  </a:schemeClr>
                </a:solidFill>
              </a:rPr>
              <a:t>/v3e6lsd-dr-meryl-nass-pandemic-treaty.html</a:t>
            </a:r>
          </a:p>
          <a:p>
            <a:endParaRPr lang="en-US" sz="2000" dirty="0"/>
          </a:p>
        </p:txBody>
      </p:sp>
    </p:spTree>
    <p:extLst>
      <p:ext uri="{BB962C8B-B14F-4D97-AF65-F5344CB8AC3E}">
        <p14:creationId xmlns:p14="http://schemas.microsoft.com/office/powerpoint/2010/main" val="2075249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1CEFF-15C6-D780-DE75-2647D7D9EAFD}"/>
              </a:ext>
            </a:extLst>
          </p:cNvPr>
          <p:cNvSpPr>
            <a:spLocks noGrp="1"/>
          </p:cNvSpPr>
          <p:nvPr>
            <p:ph type="title"/>
          </p:nvPr>
        </p:nvSpPr>
        <p:spPr>
          <a:xfrm>
            <a:off x="3034145" y="1011382"/>
            <a:ext cx="5915892" cy="332509"/>
          </a:xfrm>
        </p:spPr>
        <p:txBody>
          <a:bodyPr/>
          <a:lstStyle/>
          <a:p>
            <a:endParaRPr lang="en-US"/>
          </a:p>
        </p:txBody>
      </p:sp>
      <p:pic>
        <p:nvPicPr>
          <p:cNvPr id="5" name="Content Placeholder 4">
            <a:extLst>
              <a:ext uri="{FF2B5EF4-FFF2-40B4-BE49-F238E27FC236}">
                <a16:creationId xmlns:a16="http://schemas.microsoft.com/office/drawing/2014/main" id="{083E4C93-40DD-3332-1936-ADC79D06CF9B}"/>
              </a:ext>
            </a:extLst>
          </p:cNvPr>
          <p:cNvPicPr>
            <a:picLocks noGrp="1" noChangeAspect="1"/>
          </p:cNvPicPr>
          <p:nvPr>
            <p:ph idx="1"/>
          </p:nvPr>
        </p:nvPicPr>
        <p:blipFill>
          <a:blip r:embed="rId2"/>
          <a:stretch>
            <a:fillRect/>
          </a:stretch>
        </p:blipFill>
        <p:spPr>
          <a:xfrm>
            <a:off x="989146" y="0"/>
            <a:ext cx="8989184" cy="6799285"/>
          </a:xfrm>
        </p:spPr>
      </p:pic>
    </p:spTree>
    <p:extLst>
      <p:ext uri="{BB962C8B-B14F-4D97-AF65-F5344CB8AC3E}">
        <p14:creationId xmlns:p14="http://schemas.microsoft.com/office/powerpoint/2010/main" val="187079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F625-EFCF-1B01-B3B7-BB02E1DC7E1D}"/>
              </a:ext>
            </a:extLst>
          </p:cNvPr>
          <p:cNvSpPr>
            <a:spLocks noGrp="1"/>
          </p:cNvSpPr>
          <p:nvPr>
            <p:ph type="title"/>
          </p:nvPr>
        </p:nvSpPr>
        <p:spPr>
          <a:xfrm>
            <a:off x="838200" y="365125"/>
            <a:ext cx="10515600" cy="858033"/>
          </a:xfrm>
        </p:spPr>
        <p:txBody>
          <a:bodyPr/>
          <a:lstStyle/>
          <a:p>
            <a:pPr algn="ctr"/>
            <a:r>
              <a:rPr lang="en-US" b="1" dirty="0">
                <a:solidFill>
                  <a:schemeClr val="accent5">
                    <a:lumMod val="75000"/>
                  </a:schemeClr>
                </a:solidFill>
                <a:latin typeface="+mn-lt"/>
              </a:rPr>
              <a:t>W.H.O. does whose bidding?</a:t>
            </a:r>
          </a:p>
        </p:txBody>
      </p:sp>
      <p:pic>
        <p:nvPicPr>
          <p:cNvPr id="5" name="Content Placeholder 4">
            <a:extLst>
              <a:ext uri="{FF2B5EF4-FFF2-40B4-BE49-F238E27FC236}">
                <a16:creationId xmlns:a16="http://schemas.microsoft.com/office/drawing/2014/main" id="{F889719B-2872-9724-009F-98D881239692}"/>
              </a:ext>
            </a:extLst>
          </p:cNvPr>
          <p:cNvPicPr>
            <a:picLocks noGrp="1" noChangeAspect="1"/>
          </p:cNvPicPr>
          <p:nvPr>
            <p:ph idx="1"/>
          </p:nvPr>
        </p:nvPicPr>
        <p:blipFill>
          <a:blip r:embed="rId2"/>
          <a:stretch>
            <a:fillRect/>
          </a:stretch>
        </p:blipFill>
        <p:spPr>
          <a:xfrm>
            <a:off x="1401287" y="1318161"/>
            <a:ext cx="9227129" cy="5539441"/>
          </a:xfrm>
        </p:spPr>
      </p:pic>
    </p:spTree>
    <p:extLst>
      <p:ext uri="{BB962C8B-B14F-4D97-AF65-F5344CB8AC3E}">
        <p14:creationId xmlns:p14="http://schemas.microsoft.com/office/powerpoint/2010/main" val="336497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D128E-1A1D-E586-6CFC-60DB2826E96B}"/>
              </a:ext>
            </a:extLst>
          </p:cNvPr>
          <p:cNvPicPr>
            <a:picLocks noChangeAspect="1"/>
          </p:cNvPicPr>
          <p:nvPr/>
        </p:nvPicPr>
        <p:blipFill>
          <a:blip r:embed="rId2"/>
          <a:stretch>
            <a:fillRect/>
          </a:stretch>
        </p:blipFill>
        <p:spPr>
          <a:xfrm>
            <a:off x="201881" y="0"/>
            <a:ext cx="11602192" cy="6709558"/>
          </a:xfrm>
          <a:prstGeom prst="rect">
            <a:avLst/>
          </a:prstGeom>
        </p:spPr>
      </p:pic>
    </p:spTree>
    <p:extLst>
      <p:ext uri="{BB962C8B-B14F-4D97-AF65-F5344CB8AC3E}">
        <p14:creationId xmlns:p14="http://schemas.microsoft.com/office/powerpoint/2010/main" val="2598707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818E-4445-73F6-32BB-C9259EAC7F38}"/>
              </a:ext>
            </a:extLst>
          </p:cNvPr>
          <p:cNvSpPr>
            <a:spLocks noGrp="1"/>
          </p:cNvSpPr>
          <p:nvPr>
            <p:ph type="title"/>
          </p:nvPr>
        </p:nvSpPr>
        <p:spPr>
          <a:xfrm>
            <a:off x="838200" y="365125"/>
            <a:ext cx="10515600" cy="973021"/>
          </a:xfrm>
        </p:spPr>
        <p:txBody>
          <a:bodyPr>
            <a:normAutofit/>
          </a:bodyPr>
          <a:lstStyle/>
          <a:p>
            <a:pPr algn="ctr"/>
            <a:r>
              <a:rPr lang="en-US" sz="3600" b="1" dirty="0">
                <a:latin typeface="+mn-lt"/>
              </a:rPr>
              <a:t>What can you do to stop federal and global overreach in the name of health  from happening again?</a:t>
            </a:r>
          </a:p>
        </p:txBody>
      </p:sp>
      <p:sp>
        <p:nvSpPr>
          <p:cNvPr id="3" name="Content Placeholder 2">
            <a:extLst>
              <a:ext uri="{FF2B5EF4-FFF2-40B4-BE49-F238E27FC236}">
                <a16:creationId xmlns:a16="http://schemas.microsoft.com/office/drawing/2014/main" id="{20DF1A0F-F275-5E8F-602D-0F09AB6513BB}"/>
              </a:ext>
            </a:extLst>
          </p:cNvPr>
          <p:cNvSpPr>
            <a:spLocks noGrp="1"/>
          </p:cNvSpPr>
          <p:nvPr>
            <p:ph idx="1"/>
          </p:nvPr>
        </p:nvSpPr>
        <p:spPr>
          <a:xfrm>
            <a:off x="838200" y="1605776"/>
            <a:ext cx="10515600" cy="5051502"/>
          </a:xfrm>
          <a:solidFill>
            <a:schemeClr val="accent1">
              <a:lumMod val="20000"/>
              <a:lumOff val="80000"/>
            </a:schemeClr>
          </a:solidFill>
        </p:spPr>
        <p:txBody>
          <a:bodyPr/>
          <a:lstStyle/>
          <a:p>
            <a:pPr marL="0" indent="0">
              <a:buNone/>
            </a:pPr>
            <a:r>
              <a:rPr lang="en-US" sz="2700" dirty="0"/>
              <a:t>1.  </a:t>
            </a:r>
            <a:r>
              <a:rPr lang="en-US" sz="2700" b="1" dirty="0">
                <a:solidFill>
                  <a:srgbClr val="FF0000"/>
                </a:solidFill>
              </a:rPr>
              <a:t>Tenth Amendment</a:t>
            </a:r>
            <a:r>
              <a:rPr lang="en-US" sz="2700" dirty="0"/>
              <a:t>:  </a:t>
            </a:r>
            <a:r>
              <a:rPr lang="en-US" sz="2700" b="1" dirty="0"/>
              <a:t>Governance of healthcare is left to the states</a:t>
            </a:r>
            <a:r>
              <a:rPr lang="en-US" sz="2700" dirty="0"/>
              <a:t>.  The state can </a:t>
            </a:r>
            <a:r>
              <a:rPr lang="en-US" sz="2700" dirty="0">
                <a:solidFill>
                  <a:srgbClr val="FF0000"/>
                </a:solidFill>
              </a:rPr>
              <a:t>send a message to the federal government </a:t>
            </a:r>
            <a:r>
              <a:rPr lang="en-US" sz="2700" dirty="0"/>
              <a:t>that it alone has jurisdiction over the healthcare of its citizens, and this authority may not be turned over to the WHO or any other entity</a:t>
            </a:r>
          </a:p>
          <a:p>
            <a:pPr marL="0" indent="0">
              <a:buNone/>
            </a:pPr>
            <a:r>
              <a:rPr lang="en-US" sz="2700" dirty="0"/>
              <a:t>2.  </a:t>
            </a:r>
            <a:r>
              <a:rPr lang="en-US" sz="2700" b="1" dirty="0"/>
              <a:t>HR79</a:t>
            </a:r>
            <a:r>
              <a:rPr lang="en-US" sz="2700" dirty="0"/>
              <a:t>—</a:t>
            </a:r>
            <a:r>
              <a:rPr lang="en-US" sz="2700" b="1" dirty="0">
                <a:solidFill>
                  <a:srgbClr val="FF0000"/>
                </a:solidFill>
              </a:rPr>
              <a:t>Exit and defund the WHO</a:t>
            </a:r>
            <a:r>
              <a:rPr lang="en-US" sz="2700" b="1" dirty="0"/>
              <a:t>, 52 cosponsors</a:t>
            </a:r>
          </a:p>
          <a:p>
            <a:pPr marL="0" indent="0">
              <a:buNone/>
            </a:pPr>
            <a:r>
              <a:rPr lang="en-US" sz="2700" dirty="0"/>
              <a:t>3.  </a:t>
            </a:r>
            <a:r>
              <a:rPr lang="en-US" sz="2700" b="1" dirty="0"/>
              <a:t>HR 4665-</a:t>
            </a:r>
            <a:r>
              <a:rPr lang="en-US" sz="2700" dirty="0"/>
              <a:t>-Foreign operations bill, </a:t>
            </a:r>
            <a:r>
              <a:rPr lang="en-US" sz="2700" b="1" dirty="0">
                <a:solidFill>
                  <a:srgbClr val="FF0000"/>
                </a:solidFill>
              </a:rPr>
              <a:t>defunded WHO</a:t>
            </a:r>
            <a:r>
              <a:rPr lang="en-US" sz="2700" dirty="0"/>
              <a:t>, WEF, John Kerry climate envoy etc., passed House last week (216-212)</a:t>
            </a:r>
          </a:p>
          <a:p>
            <a:pPr marL="0" indent="0">
              <a:buNone/>
            </a:pPr>
            <a:r>
              <a:rPr lang="en-US" sz="2700" dirty="0"/>
              <a:t>4.  Other bills pending in House and Senate that would require a Senate ratification of the WHO's pandemic treaty</a:t>
            </a:r>
          </a:p>
          <a:p>
            <a:pPr marL="0" indent="0">
              <a:buNone/>
            </a:pPr>
            <a:r>
              <a:rPr lang="en-US" sz="2700" dirty="0"/>
              <a:t>5.  Call to </a:t>
            </a:r>
            <a:r>
              <a:rPr lang="en-US" sz="2700" b="1" dirty="0">
                <a:solidFill>
                  <a:srgbClr val="FF0000"/>
                </a:solidFill>
              </a:rPr>
              <a:t>REVOKE the International Pandemic Preparedness Act embedded in the 2023 NDAA </a:t>
            </a:r>
            <a:r>
              <a:rPr lang="en-US" sz="2700" dirty="0"/>
              <a:t>which commits the US to the global biosecurity agenda</a:t>
            </a:r>
          </a:p>
          <a:p>
            <a:pPr marL="0" indent="0">
              <a:buNone/>
            </a:pPr>
            <a:r>
              <a:rPr lang="en-US" dirty="0"/>
              <a:t> </a:t>
            </a:r>
          </a:p>
        </p:txBody>
      </p:sp>
    </p:spTree>
    <p:extLst>
      <p:ext uri="{BB962C8B-B14F-4D97-AF65-F5344CB8AC3E}">
        <p14:creationId xmlns:p14="http://schemas.microsoft.com/office/powerpoint/2010/main" val="187454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E7CC-63DD-7311-0A36-974E9EC27803}"/>
              </a:ext>
            </a:extLst>
          </p:cNvPr>
          <p:cNvSpPr>
            <a:spLocks noGrp="1"/>
          </p:cNvSpPr>
          <p:nvPr>
            <p:ph type="title"/>
          </p:nvPr>
        </p:nvSpPr>
        <p:spPr>
          <a:xfrm>
            <a:off x="838200" y="365126"/>
            <a:ext cx="10515600" cy="538123"/>
          </a:xfrm>
        </p:spPr>
        <p:txBody>
          <a:bodyPr/>
          <a:lstStyle/>
          <a:p>
            <a:pPr algn="ctr"/>
            <a:r>
              <a:rPr lang="en-US" b="1" dirty="0"/>
              <a:t>And at the state, county and local level...</a:t>
            </a:r>
          </a:p>
        </p:txBody>
      </p:sp>
      <p:sp>
        <p:nvSpPr>
          <p:cNvPr id="3" name="Content Placeholder 2">
            <a:extLst>
              <a:ext uri="{FF2B5EF4-FFF2-40B4-BE49-F238E27FC236}">
                <a16:creationId xmlns:a16="http://schemas.microsoft.com/office/drawing/2014/main" id="{96F66F4C-9262-8A44-D696-E3DFE816ABD4}"/>
              </a:ext>
            </a:extLst>
          </p:cNvPr>
          <p:cNvSpPr>
            <a:spLocks noGrp="1"/>
          </p:cNvSpPr>
          <p:nvPr>
            <p:ph idx="1"/>
          </p:nvPr>
        </p:nvSpPr>
        <p:spPr>
          <a:xfrm>
            <a:off x="609600" y="1237786"/>
            <a:ext cx="10515600" cy="5409199"/>
          </a:xfrm>
          <a:solidFill>
            <a:schemeClr val="accent1">
              <a:lumMod val="20000"/>
              <a:lumOff val="80000"/>
            </a:schemeClr>
          </a:solidFill>
        </p:spPr>
        <p:txBody>
          <a:bodyPr>
            <a:normAutofit/>
          </a:bodyPr>
          <a:lstStyle/>
          <a:p>
            <a:r>
              <a:rPr lang="en-US" sz="2100" b="1" dirty="0">
                <a:solidFill>
                  <a:srgbClr val="FF0000"/>
                </a:solidFill>
              </a:rPr>
              <a:t>Revoke</a:t>
            </a:r>
            <a:r>
              <a:rPr lang="en-US" sz="2100" dirty="0">
                <a:solidFill>
                  <a:srgbClr val="FF0000"/>
                </a:solidFill>
              </a:rPr>
              <a:t> the state emergency laws </a:t>
            </a:r>
            <a:r>
              <a:rPr lang="en-US" sz="2100" dirty="0"/>
              <a:t>that gave governors dictatorial powers</a:t>
            </a:r>
          </a:p>
          <a:p>
            <a:r>
              <a:rPr lang="en-US" sz="2100" dirty="0">
                <a:solidFill>
                  <a:srgbClr val="FF0000"/>
                </a:solidFill>
              </a:rPr>
              <a:t>Protect doctors via an AG opinion, Governor, Board of Health, state Surgeon General or Legislature </a:t>
            </a:r>
            <a:r>
              <a:rPr lang="en-US" sz="2100" dirty="0"/>
              <a:t>regarding freedom of doctors and patients to prescribe and access drugs they choose, to write vaccine waivers without government interference or license threats, be protected from "misinformation" charges, </a:t>
            </a:r>
            <a:r>
              <a:rPr lang="en-US" sz="2100" b="1" dirty="0"/>
              <a:t>enshrine bodily autonomy and informed consent in law</a:t>
            </a:r>
            <a:r>
              <a:rPr lang="en-US" sz="2100" dirty="0"/>
              <a:t>, etc. (2021 Nebraska resolution on IVM and HCQ is an excellent example). </a:t>
            </a:r>
            <a:r>
              <a:rPr lang="en-US" sz="2100" dirty="0">
                <a:solidFill>
                  <a:srgbClr val="0070C0"/>
                </a:solidFill>
              </a:rPr>
              <a:t>https://</a:t>
            </a:r>
            <a:r>
              <a:rPr lang="en-US" sz="2100" dirty="0" err="1">
                <a:solidFill>
                  <a:srgbClr val="0070C0"/>
                </a:solidFill>
              </a:rPr>
              <a:t>ago.nebraska.gov</a:t>
            </a:r>
            <a:r>
              <a:rPr lang="en-US" sz="2100" dirty="0">
                <a:solidFill>
                  <a:srgbClr val="0070C0"/>
                </a:solidFill>
              </a:rPr>
              <a:t>/sites/</a:t>
            </a:r>
            <a:r>
              <a:rPr lang="en-US" sz="2100" dirty="0" err="1">
                <a:solidFill>
                  <a:srgbClr val="0070C0"/>
                </a:solidFill>
              </a:rPr>
              <a:t>ago.nebraska.gov</a:t>
            </a:r>
            <a:r>
              <a:rPr lang="en-US" sz="2100" dirty="0">
                <a:solidFill>
                  <a:srgbClr val="0070C0"/>
                </a:solidFill>
              </a:rPr>
              <a:t>/files/docs/opinions/21-017_0.pdf</a:t>
            </a:r>
          </a:p>
          <a:p>
            <a:r>
              <a:rPr lang="en-US" sz="2100" dirty="0">
                <a:solidFill>
                  <a:srgbClr val="FF0000"/>
                </a:solidFill>
              </a:rPr>
              <a:t>Ban GOF </a:t>
            </a:r>
            <a:r>
              <a:rPr lang="en-US" sz="2100" dirty="0"/>
              <a:t>(biowarfare) research as proposed by legislators in Wisconsin</a:t>
            </a:r>
          </a:p>
          <a:p>
            <a:r>
              <a:rPr lang="en-US" sz="2100" dirty="0">
                <a:solidFill>
                  <a:srgbClr val="FF0000"/>
                </a:solidFill>
              </a:rPr>
              <a:t>Pass laws, ordinances or resolutions </a:t>
            </a:r>
            <a:r>
              <a:rPr lang="en-US" sz="2100" dirty="0"/>
              <a:t>regarding mandates, masks, vaccines, the WHO, other threats to freedom and sovereignty—make your choices known locally too (Collier County, FL, other FL counties, and Huntington Beach, CA) </a:t>
            </a:r>
            <a:r>
              <a:rPr lang="en-US" sz="2100" dirty="0">
                <a:solidFill>
                  <a:srgbClr val="0070C0"/>
                </a:solidFill>
              </a:rPr>
              <a:t>https://</a:t>
            </a:r>
            <a:r>
              <a:rPr lang="en-US" sz="2100" dirty="0" err="1">
                <a:solidFill>
                  <a:srgbClr val="0070C0"/>
                </a:solidFill>
              </a:rPr>
              <a:t>www.naplesnews.com</a:t>
            </a:r>
            <a:r>
              <a:rPr lang="en-US" sz="2100" dirty="0">
                <a:solidFill>
                  <a:srgbClr val="0070C0"/>
                </a:solidFill>
              </a:rPr>
              <a:t>/story/news/2023/04/12/health-freedom-ordinance-gets-unanimous-approval-in-collier-county/70098846007/</a:t>
            </a:r>
          </a:p>
          <a:p>
            <a:r>
              <a:rPr lang="en-US" sz="2100" dirty="0"/>
              <a:t>Candidates for </a:t>
            </a:r>
            <a:r>
              <a:rPr lang="en-US" sz="2100" dirty="0">
                <a:solidFill>
                  <a:srgbClr val="FF0000"/>
                </a:solidFill>
              </a:rPr>
              <a:t>sheriff</a:t>
            </a:r>
            <a:r>
              <a:rPr lang="en-US" sz="2100" dirty="0"/>
              <a:t> should be pushed to campaign on where they stand on protecting our freedoms</a:t>
            </a:r>
          </a:p>
          <a:p>
            <a:r>
              <a:rPr lang="en-US" sz="2100" dirty="0">
                <a:solidFill>
                  <a:srgbClr val="FF0000"/>
                </a:solidFill>
              </a:rPr>
              <a:t>LEARN about the WHO power grab, biological warfare, unregulated EUAs</a:t>
            </a:r>
          </a:p>
        </p:txBody>
      </p:sp>
    </p:spTree>
    <p:extLst>
      <p:ext uri="{BB962C8B-B14F-4D97-AF65-F5344CB8AC3E}">
        <p14:creationId xmlns:p14="http://schemas.microsoft.com/office/powerpoint/2010/main" val="297804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EBAC-E045-4F9C-997B-A3214EAE33AF}"/>
              </a:ext>
            </a:extLst>
          </p:cNvPr>
          <p:cNvSpPr>
            <a:spLocks noGrp="1"/>
          </p:cNvSpPr>
          <p:nvPr>
            <p:ph type="title"/>
          </p:nvPr>
        </p:nvSpPr>
        <p:spPr>
          <a:xfrm>
            <a:off x="518984" y="642550"/>
            <a:ext cx="4547286" cy="5881817"/>
          </a:xfrm>
          <a:solidFill>
            <a:schemeClr val="accent1">
              <a:lumMod val="40000"/>
              <a:lumOff val="60000"/>
            </a:schemeClr>
          </a:solidFill>
        </p:spPr>
        <p:txBody>
          <a:bodyPr/>
          <a:lstStyle/>
          <a:p>
            <a:r>
              <a:rPr lang="en-US" b="1" dirty="0"/>
              <a:t>* </a:t>
            </a:r>
            <a:r>
              <a:rPr lang="en-US" b="1" dirty="0">
                <a:latin typeface="+mn-lt"/>
              </a:rPr>
              <a:t>The Israeli Ministry of Health contacted regulators in Europe and the US to share info about myocarditis cases from the Pfizer shots in 16 to 30 year </a:t>
            </a:r>
            <a:r>
              <a:rPr lang="en-US" b="1" dirty="0" err="1">
                <a:latin typeface="+mn-lt"/>
              </a:rPr>
              <a:t>olds</a:t>
            </a:r>
            <a:r>
              <a:rPr lang="en-US" b="1" dirty="0">
                <a:latin typeface="+mn-lt"/>
              </a:rPr>
              <a:t> </a:t>
            </a:r>
            <a:r>
              <a:rPr lang="en-US" b="1" dirty="0">
                <a:solidFill>
                  <a:srgbClr val="FF0000"/>
                </a:solidFill>
                <a:latin typeface="+mn-lt"/>
              </a:rPr>
              <a:t>on February 28, 2021. </a:t>
            </a:r>
            <a:br>
              <a:rPr lang="en-US" b="1" dirty="0">
                <a:latin typeface="+mn-lt"/>
              </a:rPr>
            </a:br>
            <a:r>
              <a:rPr lang="en-US" b="1" dirty="0">
                <a:latin typeface="+mn-lt"/>
              </a:rPr>
              <a:t>* FDA and CDC knew about this red flag yet authorized the vaccine for teens on May 10, 2021.</a:t>
            </a:r>
          </a:p>
        </p:txBody>
      </p:sp>
      <p:pic>
        <p:nvPicPr>
          <p:cNvPr id="6" name="Content Placeholder 5">
            <a:extLst>
              <a:ext uri="{FF2B5EF4-FFF2-40B4-BE49-F238E27FC236}">
                <a16:creationId xmlns:a16="http://schemas.microsoft.com/office/drawing/2014/main" id="{0669AD32-C026-449A-995F-E366B48D0851}"/>
              </a:ext>
            </a:extLst>
          </p:cNvPr>
          <p:cNvPicPr>
            <a:picLocks noGrp="1" noChangeAspect="1"/>
          </p:cNvPicPr>
          <p:nvPr>
            <p:ph idx="1"/>
          </p:nvPr>
        </p:nvPicPr>
        <p:blipFill>
          <a:blip r:embed="rId2"/>
          <a:stretch>
            <a:fillRect/>
          </a:stretch>
        </p:blipFill>
        <p:spPr>
          <a:xfrm>
            <a:off x="5770605" y="72245"/>
            <a:ext cx="6289589" cy="6785755"/>
          </a:xfrm>
        </p:spPr>
      </p:pic>
      <p:sp>
        <p:nvSpPr>
          <p:cNvPr id="4" name="Text Placeholder 3">
            <a:extLst>
              <a:ext uri="{FF2B5EF4-FFF2-40B4-BE49-F238E27FC236}">
                <a16:creationId xmlns:a16="http://schemas.microsoft.com/office/drawing/2014/main" id="{ACD52CC0-1E8F-CB45-F28D-4FE10BA71710}"/>
              </a:ext>
            </a:extLst>
          </p:cNvPr>
          <p:cNvSpPr>
            <a:spLocks noGrp="1"/>
          </p:cNvSpPr>
          <p:nvPr>
            <p:ph type="body" sz="half" idx="2"/>
          </p:nvPr>
        </p:nvSpPr>
        <p:spPr>
          <a:xfrm>
            <a:off x="2631989" y="5782961"/>
            <a:ext cx="2140036" cy="98383"/>
          </a:xfrm>
        </p:spPr>
        <p:txBody>
          <a:bodyPr/>
          <a:lstStyle/>
          <a:p>
            <a:r>
              <a:rPr lang="en-US" dirty="0">
                <a:solidFill>
                  <a:schemeClr val="bg1"/>
                </a:solidFill>
              </a:rPr>
              <a:t>v</a:t>
            </a:r>
          </a:p>
        </p:txBody>
      </p:sp>
    </p:spTree>
    <p:extLst>
      <p:ext uri="{BB962C8B-B14F-4D97-AF65-F5344CB8AC3E}">
        <p14:creationId xmlns:p14="http://schemas.microsoft.com/office/powerpoint/2010/main" val="207829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9906-CFBE-A985-C387-81AE14BBFFD8}"/>
              </a:ext>
            </a:extLst>
          </p:cNvPr>
          <p:cNvSpPr>
            <a:spLocks noGrp="1"/>
          </p:cNvSpPr>
          <p:nvPr>
            <p:ph type="title"/>
          </p:nvPr>
        </p:nvSpPr>
        <p:spPr/>
        <p:txBody>
          <a:bodyPr>
            <a:normAutofit/>
          </a:bodyPr>
          <a:lstStyle/>
          <a:p>
            <a:pPr algn="ctr"/>
            <a:r>
              <a:rPr lang="en-US" sz="4000" b="1" dirty="0"/>
              <a:t>A Reuters report on myocarditis—then silence</a:t>
            </a:r>
            <a:br>
              <a:rPr lang="en-US" sz="4000" b="1" dirty="0"/>
            </a:br>
            <a:r>
              <a:rPr lang="en-US" sz="3200" b="1" dirty="0">
                <a:solidFill>
                  <a:srgbClr val="FF0000"/>
                </a:solidFill>
              </a:rPr>
              <a:t>April 25, 2021</a:t>
            </a:r>
          </a:p>
        </p:txBody>
      </p:sp>
      <p:pic>
        <p:nvPicPr>
          <p:cNvPr id="5" name="Content Placeholder 4">
            <a:extLst>
              <a:ext uri="{FF2B5EF4-FFF2-40B4-BE49-F238E27FC236}">
                <a16:creationId xmlns:a16="http://schemas.microsoft.com/office/drawing/2014/main" id="{3F9A16F6-B328-E914-5F08-C8ED4B797EBD}"/>
              </a:ext>
            </a:extLst>
          </p:cNvPr>
          <p:cNvPicPr>
            <a:picLocks noGrp="1" noChangeAspect="1"/>
          </p:cNvPicPr>
          <p:nvPr>
            <p:ph idx="1"/>
          </p:nvPr>
        </p:nvPicPr>
        <p:blipFill>
          <a:blip r:embed="rId2"/>
          <a:stretch>
            <a:fillRect/>
          </a:stretch>
        </p:blipFill>
        <p:spPr>
          <a:xfrm>
            <a:off x="211015" y="2483643"/>
            <a:ext cx="11886859" cy="3951265"/>
          </a:xfrm>
        </p:spPr>
      </p:pic>
    </p:spTree>
    <p:extLst>
      <p:ext uri="{BB962C8B-B14F-4D97-AF65-F5344CB8AC3E}">
        <p14:creationId xmlns:p14="http://schemas.microsoft.com/office/powerpoint/2010/main" val="29598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EECA-5BBE-BE5C-D1D6-4E7E72C6586F}"/>
              </a:ext>
            </a:extLst>
          </p:cNvPr>
          <p:cNvSpPr>
            <a:spLocks noGrp="1"/>
          </p:cNvSpPr>
          <p:nvPr>
            <p:ph type="title"/>
          </p:nvPr>
        </p:nvSpPr>
        <p:spPr>
          <a:xfrm>
            <a:off x="838200" y="365125"/>
            <a:ext cx="10515600" cy="658763"/>
          </a:xfrm>
        </p:spPr>
        <p:txBody>
          <a:bodyPr>
            <a:normAutofit/>
          </a:bodyPr>
          <a:lstStyle/>
          <a:p>
            <a:pPr algn="ctr"/>
            <a:r>
              <a:rPr lang="en-US" sz="3200" b="1" dirty="0">
                <a:solidFill>
                  <a:srgbClr val="FF0000"/>
                </a:solidFill>
              </a:rPr>
              <a:t>May 10, 2021 FDA Authorization for 12 thru 16 year </a:t>
            </a:r>
            <a:r>
              <a:rPr lang="en-US" sz="3200" b="1" dirty="0" err="1">
                <a:solidFill>
                  <a:srgbClr val="FF0000"/>
                </a:solidFill>
              </a:rPr>
              <a:t>olds</a:t>
            </a:r>
            <a:endParaRPr lang="en-US" sz="3200" b="1" dirty="0">
              <a:solidFill>
                <a:srgbClr val="FF0000"/>
              </a:solidFill>
            </a:endParaRPr>
          </a:p>
        </p:txBody>
      </p:sp>
      <p:sp>
        <p:nvSpPr>
          <p:cNvPr id="3" name="Content Placeholder 2">
            <a:extLst>
              <a:ext uri="{FF2B5EF4-FFF2-40B4-BE49-F238E27FC236}">
                <a16:creationId xmlns:a16="http://schemas.microsoft.com/office/drawing/2014/main" id="{8A78DEEB-C950-0341-BE16-CEF4A45E61A4}"/>
              </a:ext>
            </a:extLst>
          </p:cNvPr>
          <p:cNvSpPr>
            <a:spLocks noGrp="1"/>
          </p:cNvSpPr>
          <p:nvPr>
            <p:ph idx="1"/>
          </p:nvPr>
        </p:nvSpPr>
        <p:spPr/>
        <p:txBody>
          <a:bodyPr/>
          <a:lstStyle/>
          <a:p>
            <a:endParaRPr lang="en-US" dirty="0">
              <a:hlinkClick r:id="rId2"/>
            </a:endParaRPr>
          </a:p>
          <a:p>
            <a:endParaRPr lang="en-US" dirty="0"/>
          </a:p>
        </p:txBody>
      </p:sp>
      <p:pic>
        <p:nvPicPr>
          <p:cNvPr id="5" name="Picture 4">
            <a:extLst>
              <a:ext uri="{FF2B5EF4-FFF2-40B4-BE49-F238E27FC236}">
                <a16:creationId xmlns:a16="http://schemas.microsoft.com/office/drawing/2014/main" id="{8F11032C-B5FE-E020-D99C-02018E08A94A}"/>
              </a:ext>
            </a:extLst>
          </p:cNvPr>
          <p:cNvPicPr>
            <a:picLocks noChangeAspect="1"/>
          </p:cNvPicPr>
          <p:nvPr/>
        </p:nvPicPr>
        <p:blipFill>
          <a:blip r:embed="rId3"/>
          <a:stretch>
            <a:fillRect/>
          </a:stretch>
        </p:blipFill>
        <p:spPr>
          <a:xfrm>
            <a:off x="246185" y="1023888"/>
            <a:ext cx="11746523" cy="5768237"/>
          </a:xfrm>
          <a:prstGeom prst="rect">
            <a:avLst/>
          </a:prstGeom>
        </p:spPr>
      </p:pic>
    </p:spTree>
    <p:extLst>
      <p:ext uri="{BB962C8B-B14F-4D97-AF65-F5344CB8AC3E}">
        <p14:creationId xmlns:p14="http://schemas.microsoft.com/office/powerpoint/2010/main" val="178106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431-2D36-4471-5F76-CFA085162F92}"/>
              </a:ext>
            </a:extLst>
          </p:cNvPr>
          <p:cNvSpPr>
            <a:spLocks noGrp="1"/>
          </p:cNvSpPr>
          <p:nvPr>
            <p:ph type="ctrTitle"/>
          </p:nvPr>
        </p:nvSpPr>
        <p:spPr>
          <a:xfrm>
            <a:off x="630195" y="0"/>
            <a:ext cx="10637171" cy="1198604"/>
          </a:xfrm>
        </p:spPr>
        <p:txBody>
          <a:bodyPr>
            <a:normAutofit/>
          </a:bodyPr>
          <a:lstStyle/>
          <a:p>
            <a:r>
              <a:rPr lang="en-US" sz="2800" b="1" dirty="0">
                <a:solidFill>
                  <a:srgbClr val="C00000"/>
                </a:solidFill>
                <a:latin typeface="+mn-lt"/>
              </a:rPr>
              <a:t>CDC finally admits the myocarditis risk is considerable in those under age 40 in June 2021, a month after authorizing it for teens</a:t>
            </a:r>
          </a:p>
        </p:txBody>
      </p:sp>
      <p:sp>
        <p:nvSpPr>
          <p:cNvPr id="3" name="Subtitle 2">
            <a:extLst>
              <a:ext uri="{FF2B5EF4-FFF2-40B4-BE49-F238E27FC236}">
                <a16:creationId xmlns:a16="http://schemas.microsoft.com/office/drawing/2014/main" id="{4C1EAD6E-F4F3-2753-255F-B8AFB1DEE33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A36AB31-AEAE-49F0-0FF0-839F6AB831B0}"/>
              </a:ext>
            </a:extLst>
          </p:cNvPr>
          <p:cNvPicPr>
            <a:picLocks noChangeAspect="1"/>
          </p:cNvPicPr>
          <p:nvPr/>
        </p:nvPicPr>
        <p:blipFill>
          <a:blip r:embed="rId2"/>
          <a:stretch>
            <a:fillRect/>
          </a:stretch>
        </p:blipFill>
        <p:spPr>
          <a:xfrm>
            <a:off x="741405" y="1421027"/>
            <a:ext cx="10637171" cy="505391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A3DBA89-7F86-D595-4FB0-EC91BDA2CBAB}"/>
                  </a:ext>
                </a:extLst>
              </p14:cNvPr>
              <p14:cNvContentPartPr/>
              <p14:nvPr/>
            </p14:nvContentPartPr>
            <p14:xfrm>
              <a:off x="8394998" y="3137137"/>
              <a:ext cx="2896200" cy="1173240"/>
            </p14:xfrm>
          </p:contentPart>
        </mc:Choice>
        <mc:Fallback xmlns="">
          <p:pic>
            <p:nvPicPr>
              <p:cNvPr id="6" name="Ink 5">
                <a:extLst>
                  <a:ext uri="{FF2B5EF4-FFF2-40B4-BE49-F238E27FC236}">
                    <a16:creationId xmlns:a16="http://schemas.microsoft.com/office/drawing/2014/main" id="{3A3DBA89-7F86-D595-4FB0-EC91BDA2CBAB}"/>
                  </a:ext>
                </a:extLst>
              </p:cNvPr>
              <p:cNvPicPr/>
              <p:nvPr/>
            </p:nvPicPr>
            <p:blipFill>
              <a:blip r:embed="rId4"/>
              <a:stretch>
                <a:fillRect/>
              </a:stretch>
            </p:blipFill>
            <p:spPr>
              <a:xfrm>
                <a:off x="8376998" y="3119497"/>
                <a:ext cx="2931840" cy="1208880"/>
              </a:xfrm>
              <a:prstGeom prst="rect">
                <a:avLst/>
              </a:prstGeom>
            </p:spPr>
          </p:pic>
        </mc:Fallback>
      </mc:AlternateContent>
    </p:spTree>
    <p:extLst>
      <p:ext uri="{BB962C8B-B14F-4D97-AF65-F5344CB8AC3E}">
        <p14:creationId xmlns:p14="http://schemas.microsoft.com/office/powerpoint/2010/main" val="34974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464E-872C-114D-88C0-5D1FDB7A12CB}"/>
              </a:ext>
            </a:extLst>
          </p:cNvPr>
          <p:cNvSpPr>
            <a:spLocks noGrp="1"/>
          </p:cNvSpPr>
          <p:nvPr>
            <p:ph type="title"/>
          </p:nvPr>
        </p:nvSpPr>
        <p:spPr>
          <a:xfrm>
            <a:off x="2501880" y="365125"/>
            <a:ext cx="9690100" cy="1325563"/>
          </a:xfrm>
        </p:spPr>
        <p:txBody>
          <a:bodyPr>
            <a:normAutofit/>
          </a:bodyPr>
          <a:lstStyle/>
          <a:p>
            <a:pPr algn="ctr"/>
            <a:r>
              <a:rPr lang="en-US" sz="3200" b="1" dirty="0"/>
              <a:t>COVID vaccines are not the first to case myocarditis. Asymptomatic Myocarditis was discovered to be an adverse effect of smallpox vaccine in </a:t>
            </a:r>
            <a:r>
              <a:rPr lang="en-US" sz="3200" b="1" dirty="0">
                <a:latin typeface="+mn-lt"/>
              </a:rPr>
              <a:t>1978</a:t>
            </a:r>
            <a:r>
              <a:rPr lang="en-US" sz="3200" dirty="0"/>
              <a:t> (</a:t>
            </a:r>
            <a:r>
              <a:rPr lang="en-US" sz="3200" b="1" dirty="0">
                <a:solidFill>
                  <a:srgbClr val="FF0000"/>
                </a:solidFill>
              </a:rPr>
              <a:t>1:34</a:t>
            </a:r>
            <a:r>
              <a:rPr lang="en-US" sz="3200" dirty="0"/>
              <a:t>)  </a:t>
            </a:r>
          </a:p>
        </p:txBody>
      </p:sp>
      <p:sp>
        <p:nvSpPr>
          <p:cNvPr id="3" name="Content Placeholder 2">
            <a:extLst>
              <a:ext uri="{FF2B5EF4-FFF2-40B4-BE49-F238E27FC236}">
                <a16:creationId xmlns:a16="http://schemas.microsoft.com/office/drawing/2014/main" id="{70982EE5-84E6-6A3A-A0AD-8D8DD257AEA7}"/>
              </a:ext>
            </a:extLst>
          </p:cNvPr>
          <p:cNvSpPr>
            <a:spLocks noGrp="1"/>
          </p:cNvSpPr>
          <p:nvPr>
            <p:ph idx="1"/>
          </p:nvPr>
        </p:nvSpPr>
        <p:spPr>
          <a:xfrm>
            <a:off x="2888166" y="2051823"/>
            <a:ext cx="8909824" cy="4441051"/>
          </a:xfrm>
        </p:spPr>
        <p:txBody>
          <a:bodyPr>
            <a:normAutofit/>
          </a:bodyPr>
          <a:lstStyle/>
          <a:p>
            <a:pPr marL="0" indent="0">
              <a:buNone/>
            </a:pPr>
            <a:r>
              <a:rPr lang="en-US" sz="2200" dirty="0"/>
              <a:t>"</a:t>
            </a:r>
            <a:r>
              <a:rPr lang="en-US" sz="2200" dirty="0" err="1"/>
              <a:t>Immunisation</a:t>
            </a:r>
            <a:r>
              <a:rPr lang="en-US" sz="2200" dirty="0"/>
              <a:t> may induce myocardial complications. Serial pattern of ECG changes suggestive of myocarditis was recorded in eight of the 234 conscripts one to two weeks after vaccination against </a:t>
            </a:r>
            <a:r>
              <a:rPr lang="en-US" sz="2200" b="1" dirty="0"/>
              <a:t>smallpox and diphtheria</a:t>
            </a:r>
            <a:r>
              <a:rPr lang="en-US" sz="2200" dirty="0"/>
              <a:t>. Changes were mainly minor ST segment elevations and T wave inversions and usually they disappeared in a few weeks. The ECG positives more often had a history of atopy, and their mean body temperatures and heart rates after the vaccinations were higher than among the other subjects (p less than 0.01). However, clinical myocarditis was never noted, nor were immunological or enzymological changes different among the ECG positives. Thus in 3% of the study population, evidence of </a:t>
            </a:r>
            <a:r>
              <a:rPr lang="en-US" sz="2200" dirty="0" err="1"/>
              <a:t>postvaccinal</a:t>
            </a:r>
            <a:r>
              <a:rPr lang="en-US" sz="2200" dirty="0"/>
              <a:t> myocarditis was noted, based on serial ECG patterns, but without any other evidence of cardiac disease." </a:t>
            </a:r>
          </a:p>
          <a:p>
            <a:pPr marL="0" indent="0">
              <a:buNone/>
            </a:pPr>
            <a:r>
              <a:rPr lang="en-US" sz="2400" dirty="0">
                <a:solidFill>
                  <a:schemeClr val="accent1"/>
                </a:solidFill>
              </a:rPr>
              <a:t>https://</a:t>
            </a:r>
            <a:r>
              <a:rPr lang="en-US" sz="2400" dirty="0" err="1">
                <a:solidFill>
                  <a:schemeClr val="accent1"/>
                </a:solidFill>
              </a:rPr>
              <a:t>pubmed.ncbi.nlm.nih.gov</a:t>
            </a:r>
            <a:r>
              <a:rPr lang="en-US" sz="2400" dirty="0">
                <a:solidFill>
                  <a:schemeClr val="accent1"/>
                </a:solidFill>
              </a:rPr>
              <a:t>/736507/</a:t>
            </a:r>
          </a:p>
          <a:p>
            <a:pPr marL="0" indent="0">
              <a:buNone/>
            </a:pPr>
            <a:endParaRPr lang="en-US" sz="2400" dirty="0"/>
          </a:p>
        </p:txBody>
      </p:sp>
      <p:pic>
        <p:nvPicPr>
          <p:cNvPr id="5" name="Picture 4">
            <a:extLst>
              <a:ext uri="{FF2B5EF4-FFF2-40B4-BE49-F238E27FC236}">
                <a16:creationId xmlns:a16="http://schemas.microsoft.com/office/drawing/2014/main" id="{011F8D0E-5668-2B60-6877-94A04F2CB24C}"/>
              </a:ext>
            </a:extLst>
          </p:cNvPr>
          <p:cNvPicPr>
            <a:picLocks noChangeAspect="1"/>
          </p:cNvPicPr>
          <p:nvPr/>
        </p:nvPicPr>
        <p:blipFill rotWithShape="1">
          <a:blip r:embed="rId2"/>
          <a:srcRect l="17397" r="51807"/>
          <a:stretch/>
        </p:blipFill>
        <p:spPr>
          <a:xfrm>
            <a:off x="20" y="10"/>
            <a:ext cx="207007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200771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B13D15-2948-ACA0-FC87-6A9C80E80055}"/>
              </a:ext>
            </a:extLst>
          </p:cNvPr>
          <p:cNvPicPr>
            <a:picLocks noChangeAspect="1"/>
          </p:cNvPicPr>
          <p:nvPr/>
        </p:nvPicPr>
        <p:blipFill>
          <a:blip r:embed="rId2"/>
          <a:stretch>
            <a:fillRect/>
          </a:stretch>
        </p:blipFill>
        <p:spPr>
          <a:xfrm>
            <a:off x="0" y="0"/>
            <a:ext cx="12192000" cy="6772771"/>
          </a:xfrm>
          <a:prstGeom prst="rect">
            <a:avLst/>
          </a:prstGeom>
        </p:spPr>
      </p:pic>
    </p:spTree>
    <p:extLst>
      <p:ext uri="{BB962C8B-B14F-4D97-AF65-F5344CB8AC3E}">
        <p14:creationId xmlns:p14="http://schemas.microsoft.com/office/powerpoint/2010/main" val="108367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661C-B0D8-2565-1194-2CB5F99336C3}"/>
              </a:ext>
            </a:extLst>
          </p:cNvPr>
          <p:cNvSpPr>
            <a:spLocks noGrp="1"/>
          </p:cNvSpPr>
          <p:nvPr>
            <p:ph type="title"/>
          </p:nvPr>
        </p:nvSpPr>
        <p:spPr>
          <a:xfrm>
            <a:off x="330200" y="365125"/>
            <a:ext cx="11303000" cy="1173743"/>
          </a:xfrm>
        </p:spPr>
        <p:txBody>
          <a:bodyPr>
            <a:normAutofit/>
          </a:bodyPr>
          <a:lstStyle/>
          <a:p>
            <a:r>
              <a:rPr lang="en-US" sz="2800" b="1" dirty="0">
                <a:latin typeface="Times New Roman" panose="02020603050405020304" pitchFamily="18" charset="0"/>
                <a:cs typeface="Times New Roman" panose="02020603050405020304" pitchFamily="18" charset="0"/>
              </a:rPr>
              <a:t>"The rate of </a:t>
            </a:r>
            <a:r>
              <a:rPr lang="en-US" sz="2800" b="1" dirty="0" err="1">
                <a:latin typeface="Times New Roman" panose="02020603050405020304" pitchFamily="18" charset="0"/>
                <a:cs typeface="Times New Roman" panose="02020603050405020304" pitchFamily="18" charset="0"/>
              </a:rPr>
              <a:t>myo</a:t>
            </a:r>
            <a:r>
              <a:rPr lang="en-US" sz="2800" b="1" dirty="0">
                <a:latin typeface="Times New Roman" panose="02020603050405020304" pitchFamily="18" charset="0"/>
                <a:cs typeface="Times New Roman" panose="02020603050405020304" pitchFamily="18" charset="0"/>
              </a:rPr>
              <a:t>/pericarditis reported in the civilian program after ACAM2000 smallpox vaccine (</a:t>
            </a:r>
            <a:r>
              <a:rPr lang="en-US" sz="2800" b="1" dirty="0">
                <a:highlight>
                  <a:srgbClr val="FFFF00"/>
                </a:highlight>
                <a:latin typeface="Times New Roman" panose="02020603050405020304" pitchFamily="18" charset="0"/>
                <a:cs typeface="Times New Roman" panose="02020603050405020304" pitchFamily="18" charset="0"/>
              </a:rPr>
              <a:t>approximately 1:1,700 vaccinees</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*600 cases per million doses ended the civilian vaccine program</a:t>
            </a:r>
          </a:p>
        </p:txBody>
      </p:sp>
      <p:sp>
        <p:nvSpPr>
          <p:cNvPr id="3" name="Content Placeholder 2">
            <a:extLst>
              <a:ext uri="{FF2B5EF4-FFF2-40B4-BE49-F238E27FC236}">
                <a16:creationId xmlns:a16="http://schemas.microsoft.com/office/drawing/2014/main" id="{AE9B4B36-7097-ACE9-61A0-120521572319}"/>
              </a:ext>
            </a:extLst>
          </p:cNvPr>
          <p:cNvSpPr>
            <a:spLocks noGrp="1"/>
          </p:cNvSpPr>
          <p:nvPr>
            <p:ph idx="1"/>
          </p:nvPr>
        </p:nvSpPr>
        <p:spPr>
          <a:xfrm>
            <a:off x="838200" y="1951462"/>
            <a:ext cx="9398620" cy="4827639"/>
          </a:xfrm>
        </p:spPr>
        <p:txBody>
          <a:bodyPr/>
          <a:lstStyle/>
          <a:p>
            <a:pPr marL="0" indent="0">
              <a:buNone/>
            </a:pPr>
            <a:r>
              <a:rPr lang="en-US" sz="2400" b="1" dirty="0" err="1">
                <a:latin typeface="Times New Roman" panose="02020603050405020304" pitchFamily="18" charset="0"/>
                <a:cs typeface="Times New Roman" panose="02020603050405020304" pitchFamily="18" charset="0"/>
              </a:rPr>
              <a:t>Myo</a:t>
            </a:r>
            <a:r>
              <a:rPr lang="en-US" sz="2400" b="1" dirty="0">
                <a:latin typeface="Times New Roman" panose="02020603050405020304" pitchFamily="18" charset="0"/>
                <a:cs typeface="Times New Roman" panose="02020603050405020304" pitchFamily="18" charset="0"/>
              </a:rPr>
              <a:t>/pericarditis </a:t>
            </a:r>
          </a:p>
          <a:p>
            <a:pPr marL="0" indent="0">
              <a:buNone/>
            </a:pPr>
            <a:r>
              <a:rPr lang="en-US" sz="2400" dirty="0">
                <a:latin typeface="Times New Roman" panose="02020603050405020304" pitchFamily="18" charset="0"/>
                <a:cs typeface="Times New Roman" panose="02020603050405020304" pitchFamily="18" charset="0"/>
              </a:rPr>
              <a:t>In reports about the civilian program published previously, cases classified as myopericarditis included those occurring in persons reported to have chest pain and electrocardiogram (ECG) changes (e.g., ST-segment and T-wave abnormalities) within 30 days of vaccination without evidence of other causes (</a:t>
            </a:r>
            <a:r>
              <a:rPr lang="en-US" sz="2400" i="1" dirty="0">
                <a:latin typeface="Times New Roman" panose="02020603050405020304" pitchFamily="18" charset="0"/>
                <a:cs typeface="Times New Roman" panose="02020603050405020304" pitchFamily="18" charset="0"/>
                <a:hlinkClick r:id="rId2"/>
              </a:rPr>
              <a:t>1</a:t>
            </a:r>
            <a:r>
              <a:rPr lang="en-US"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hlinkClick r:id="rId3"/>
              </a:rPr>
              <a:t>5</a:t>
            </a:r>
            <a:r>
              <a:rPr lang="en-US" sz="2400" dirty="0">
                <a:latin typeface="Times New Roman" panose="02020603050405020304" pitchFamily="18" charset="0"/>
                <a:cs typeface="Times New Roman" panose="02020603050405020304" pitchFamily="18" charset="0"/>
              </a:rPr>
              <a:t>). However, </a:t>
            </a:r>
            <a:r>
              <a:rPr lang="en-US" sz="2400" dirty="0">
                <a:solidFill>
                  <a:srgbClr val="FF0000"/>
                </a:solidFill>
                <a:latin typeface="Times New Roman" panose="02020603050405020304" pitchFamily="18" charset="0"/>
                <a:cs typeface="Times New Roman" panose="02020603050405020304" pitchFamily="18" charset="0"/>
              </a:rPr>
              <a:t>because myocarditis, which indicates inflammation of the myocardium and/or the myocardial conduction system, might manifest with dysrhythmias, the </a:t>
            </a:r>
            <a:r>
              <a:rPr lang="en-US" sz="2400" dirty="0" err="1">
                <a:solidFill>
                  <a:srgbClr val="FF0000"/>
                </a:solidFill>
                <a:latin typeface="Times New Roman" panose="02020603050405020304" pitchFamily="18" charset="0"/>
                <a:cs typeface="Times New Roman" panose="02020603050405020304" pitchFamily="18" charset="0"/>
              </a:rPr>
              <a:t>myo</a:t>
            </a:r>
            <a:r>
              <a:rPr lang="en-US" sz="2400" dirty="0">
                <a:solidFill>
                  <a:srgbClr val="FF0000"/>
                </a:solidFill>
                <a:latin typeface="Times New Roman" panose="02020603050405020304" pitchFamily="18" charset="0"/>
                <a:cs typeface="Times New Roman" panose="02020603050405020304" pitchFamily="18" charset="0"/>
              </a:rPr>
              <a:t>/pericarditis case definition now includes dysrhythmias as a clinical criterion </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hlinkClick r:id="rId4"/>
            </a:endParaRPr>
          </a:p>
          <a:p>
            <a:pPr marL="0" indent="0">
              <a:buNone/>
            </a:pPr>
            <a:r>
              <a:rPr lang="en-US" sz="2400" dirty="0">
                <a:solidFill>
                  <a:schemeClr val="accent1"/>
                </a:solidFill>
                <a:latin typeface="Times New Roman" panose="02020603050405020304" pitchFamily="18" charset="0"/>
                <a:cs typeface="Times New Roman" panose="02020603050405020304" pitchFamily="18" charset="0"/>
                <a:hlinkClick r:id="rId4"/>
              </a:rPr>
              <a:t>https://www.cdc.gov/mmwr/preview/mmwrhtml/mm5221a2.htm</a:t>
            </a:r>
            <a:endParaRPr lang="en-US" sz="2400"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a:solidFill>
                  <a:srgbClr val="0432FF"/>
                </a:solidFill>
                <a:latin typeface="Times New Roman" panose="02020603050405020304" pitchFamily="18" charset="0"/>
                <a:cs typeface="Times New Roman" panose="02020603050405020304" pitchFamily="18" charset="0"/>
              </a:rPr>
              <a:t>May 30, 2003 MMWR</a:t>
            </a:r>
          </a:p>
          <a:p>
            <a:pPr marL="0" indent="0">
              <a:buNone/>
            </a:pPr>
            <a:endParaRPr lang="en-US" dirty="0"/>
          </a:p>
        </p:txBody>
      </p:sp>
      <p:pic>
        <p:nvPicPr>
          <p:cNvPr id="5" name="Picture 4">
            <a:extLst>
              <a:ext uri="{FF2B5EF4-FFF2-40B4-BE49-F238E27FC236}">
                <a16:creationId xmlns:a16="http://schemas.microsoft.com/office/drawing/2014/main" id="{81A4601C-0639-8A46-42BB-279CE925A46B}"/>
              </a:ext>
            </a:extLst>
          </p:cNvPr>
          <p:cNvPicPr>
            <a:picLocks noChangeAspect="1"/>
          </p:cNvPicPr>
          <p:nvPr/>
        </p:nvPicPr>
        <p:blipFill>
          <a:blip r:embed="rId5"/>
          <a:stretch>
            <a:fillRect/>
          </a:stretch>
        </p:blipFill>
        <p:spPr>
          <a:xfrm>
            <a:off x="10109200" y="5892800"/>
            <a:ext cx="1905000" cy="886302"/>
          </a:xfrm>
          <a:prstGeom prst="rect">
            <a:avLst/>
          </a:prstGeom>
        </p:spPr>
      </p:pic>
    </p:spTree>
    <p:extLst>
      <p:ext uri="{BB962C8B-B14F-4D97-AF65-F5344CB8AC3E}">
        <p14:creationId xmlns:p14="http://schemas.microsoft.com/office/powerpoint/2010/main" val="574067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2024</Words>
  <Application>Microsoft Macintosh PowerPoint</Application>
  <PresentationFormat>Widescreen</PresentationFormat>
  <Paragraphs>99</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I want to talk about 3 things and what Utah's officials can do about them:</vt:lpstr>
      <vt:lpstr>Myocarditis</vt:lpstr>
      <vt:lpstr>* The Israeli Ministry of Health contacted regulators in Europe and the US to share info about myocarditis cases from the Pfizer shots in 16 to 30 year olds on February 28, 2021.  * FDA and CDC knew about this red flag yet authorized the vaccine for teens on May 10, 2021.</vt:lpstr>
      <vt:lpstr>A Reuters report on myocarditis—then silence April 25, 2021</vt:lpstr>
      <vt:lpstr>May 10, 2021 FDA Authorization for 12 thru 16 year olds</vt:lpstr>
      <vt:lpstr>CDC finally admits the myocarditis risk is considerable in those under age 40 in June 2021, a month after authorizing it for teens</vt:lpstr>
      <vt:lpstr>COVID vaccines are not the first to case myocarditis. Asymptomatic Myocarditis was discovered to be an adverse effect of smallpox vaccine in 1978 (1:34)  </vt:lpstr>
      <vt:lpstr>PowerPoint Presentation</vt:lpstr>
      <vt:lpstr>"The rate of myo/pericarditis reported in the civilian program after ACAM2000 smallpox vaccine (approximately 1:1,700 vaccinees)..."   *600 cases per million doses ended the civilian vaccine program</vt:lpstr>
      <vt:lpstr>PowerPoint Presentation</vt:lpstr>
      <vt:lpstr>Passive surveillance:  &gt; 1:2000</vt:lpstr>
      <vt:lpstr>The doctor-patient relationship, patient autonomy and informed consent were kicked to the curb with COVID</vt:lpstr>
      <vt:lpstr>PowerPoint Presentation</vt:lpstr>
      <vt:lpstr>x</vt:lpstr>
      <vt:lpstr>Medicare provided a 20% bonus payment of the entire hospital bill if specified drugs like remdesivir were used to treat COVID</vt:lpstr>
      <vt:lpstr>Health insurers paid huge bonuses to doctors for getting hold-outs vaccinated</vt:lpstr>
      <vt:lpstr>The US Surgeon General,  Dr. Vivek Murthy, issued a public health alert on misinformation!</vt:lpstr>
      <vt:lpstr>The accumulated data on ivermectin and hydroxychloroquine is highly positive</vt:lpstr>
      <vt:lpstr>The CDC showed in 2005 that chloroquine killed SARS-1, and the NIAID showed in 2014 that 66 different repurposed drugs killed SARS and/or MERS</vt:lpstr>
      <vt:lpstr>PowerPoint Presentation</vt:lpstr>
      <vt:lpstr>PowerPoint Presentation</vt:lpstr>
      <vt:lpstr>      By  Robert F. Kennedy Jr. Meryl Nass, M.D.  </vt:lpstr>
      <vt:lpstr>Fauci explains to former DHHS Secretary Sylvia Burwell that masks don't work, in February 2020</vt:lpstr>
      <vt:lpstr>The WHO has proposed a new Pandemic Treaty and Amendments to the existing International Health Regulations to give it more authority over healthcare worldwide</vt:lpstr>
      <vt:lpstr>PowerPoint Presentation</vt:lpstr>
      <vt:lpstr>W.H.O. does whose bidding?</vt:lpstr>
      <vt:lpstr>PowerPoint Presentation</vt:lpstr>
      <vt:lpstr>What can you do to stop federal and global overreach in the name of health  from happening again?</vt:lpstr>
      <vt:lpstr>And at the state, county and local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finally admits the myocarditis risk is considerable in those under age 40, a month after authorizing it for teens</dc:title>
  <dc:creator>meryl nass</dc:creator>
  <cp:lastModifiedBy>meryl nass</cp:lastModifiedBy>
  <cp:revision>8</cp:revision>
  <dcterms:created xsi:type="dcterms:W3CDTF">2023-10-05T14:19:03Z</dcterms:created>
  <dcterms:modified xsi:type="dcterms:W3CDTF">2023-10-06T16:54:30Z</dcterms:modified>
</cp:coreProperties>
</file>